
<file path=[Content_Types].xml><?xml version="1.0" encoding="utf-8"?>
<Types xmlns="http://schemas.openxmlformats.org/package/2006/content-types">
  <Default Extension="jpg" ContentType="image/jpeg"/>
  <Default Extension="bin" ContentType="application/vnd.openxmlformats-officedocument.oleObject"/>
  <Default Extension="jpeg" ContentType="image/jpeg"/>
  <Default Extension="rels" ContentType="application/vnd.openxmlformats-package.relationships+xml"/>
  <Default Extension="xml" ContentType="application/xml"/>
  <Default Extension="png" ContentType="image/png"/>
  <Default Extension="wmf" ContentType="image/x-wmf"/>
  <Default Extension="svg" ContentType="image/svg+xml"/>
  <Override PartName="/ppt/theme/theme2.xml" ContentType="application/vnd.openxmlformats-officedocument.theme+xml"/>
  <Override PartName="/ppt/presentation.xml" ContentType="application/vnd.openxmlformats-officedocument.presentationml.presentation.main+xml"/>
  <Override PartName="/ppt/tableStyles.xml" ContentType="application/vnd.openxmlformats-officedocument.presentationml.tableStyles+xml"/>
  <Override PartName="/ppt/presProps.xml" ContentType="application/vnd.openxmlformats-officedocument.presentationml.presProps+xml"/>
  <Override PartName="/ppt/notesSlides/notesSlide15.xml" ContentType="application/vnd.openxmlformats-officedocument.presentationml.notesSlide+xml"/>
  <Override PartName="/ppt/slides/slide15.xml" ContentType="application/vnd.openxmlformats-officedocument.presentationml.slide+xml"/>
  <Override PartName="/docProps/app.xml" ContentType="application/vnd.openxmlformats-officedocument.extended-properties+xml"/>
  <Override PartName="/ppt/viewProps.xml" ContentType="application/vnd.openxmlformats-officedocument.presentationml.viewProps+xml"/>
  <Override PartName="/docProps/core.xml" ContentType="application/vnd.openxmlformats-package.core-properties+xml"/>
  <Override PartName="/ppt/theme/theme1.xml" ContentType="application/vnd.openxmlformats-officedocument.them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1.xml" ContentType="application/vnd.openxmlformats-officedocument.presentationml.notesSlide+xml"/>
  <Override PartName="/ppt/slides/slide18.xml" ContentType="application/vnd.openxmlformats-officedocument.presentationml.slide+xml"/>
  <Override PartName="/ppt/slides/slide1.xml" ContentType="application/vnd.openxmlformats-officedocument.presentationml.slide+xml"/>
  <Override PartName="/ppt/notesSlides/notesSlide2.xml" ContentType="application/vnd.openxmlformats-officedocument.presentationml.notesSlide+xml"/>
  <Override PartName="/ppt/slides/slide2.xml" ContentType="application/vnd.openxmlformats-officedocument.presentationml.slide+xml"/>
  <Override PartName="/ppt/notesSlides/notesSlide3.xml" ContentType="application/vnd.openxmlformats-officedocument.presentationml.notesSlide+xml"/>
  <Override PartName="/ppt/slides/slide3.xml" ContentType="application/vnd.openxmlformats-officedocument.presentationml.slide+xml"/>
  <Override PartName="/ppt/notesSlides/notesSlide4.xml" ContentType="application/vnd.openxmlformats-officedocument.presentationml.notesSlide+xml"/>
  <Override PartName="/ppt/slides/slide4.xml" ContentType="application/vnd.openxmlformats-officedocument.presentationml.slide+xml"/>
  <Override PartName="/ppt/notesSlides/notesSlide5.xml" ContentType="application/vnd.openxmlformats-officedocument.presentationml.notesSlide+xml"/>
  <Override PartName="/ppt/slides/slide5.xml" ContentType="application/vnd.openxmlformats-officedocument.presentationml.slide+xml"/>
  <Override PartName="/ppt/notesSlides/notesSlide6.xml" ContentType="application/vnd.openxmlformats-officedocument.presentationml.notesSlide+xml"/>
  <Override PartName="/ppt/slides/slide6.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slides/slide11.xml" ContentType="application/vnd.openxmlformats-officedocument.presentationml.slide+xml"/>
  <Override PartName="/ppt/slides/slide8.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s/slide10.xml" ContentType="application/vnd.openxmlformats-officedocument.presentationml.slide+xml"/>
  <Override PartName="/ppt/slides/slide9.xml" ContentType="application/vnd.openxmlformats-officedocument.presentationml.slide+xml"/>
  <Override PartName="/ppt/notesSlides/notesSlide12.xml" ContentType="application/vnd.openxmlformats-officedocument.presentationml.notesSlide+xml"/>
  <Override PartName="/ppt/slides/slide12.xml" ContentType="application/vnd.openxmlformats-officedocument.presentationml.slide+xml"/>
  <Override PartName="/ppt/notesSlides/notesSlide13.xml" ContentType="application/vnd.openxmlformats-officedocument.presentationml.notesSlide+xml"/>
  <Override PartName="/ppt/slides/slide13.xml" ContentType="application/vnd.openxmlformats-officedocument.presentationml.slide+xml"/>
  <Override PartName="/ppt/notesSlides/notesSlide14.xml" ContentType="application/vnd.openxmlformats-officedocument.presentationml.notesSlide+xml"/>
  <Override PartName="/ppt/slides/slide14.xml" ContentType="application/vnd.openxmlformats-officedocument.presentationml.slide+xml"/>
  <Override PartName="/ppt/notesSlides/notesSlide16.xml" ContentType="application/vnd.openxmlformats-officedocument.presentationml.notesSlide+xml"/>
  <Override PartName="/ppt/slides/slide16.xml" ContentType="application/vnd.openxmlformats-officedocument.presentationml.slide+xml"/>
  <Override PartName="/ppt/notesSlides/notesSlide17.xml" ContentType="application/vnd.openxmlformats-officedocument.presentationml.notesSlide+xml"/>
  <Override PartName="/ppt/slides/slide17.xml" ContentType="application/vnd.openxmlformats-officedocument.presentationml.slide+xml"/>
  <Override PartName="/ppt/notesSlides/notesSlide19.xml" ContentType="application/vnd.openxmlformats-officedocument.presentationml.notesSlide+xml"/>
  <Override PartName="/ppt/slides/slide19.xml" ContentType="application/vnd.openxmlformats-officedocument.presentationml.slide+xml"/>
  <Override PartName="/ppt/notesSlides/notesSlide20.xml" ContentType="application/vnd.openxmlformats-officedocument.presentationml.notesSlide+xml"/>
  <Override PartName="/ppt/slides/slide20.xml" ContentType="application/vnd.openxmlformats-officedocument.presentationml.slid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2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12192000" cy="6858000" type="screen4x3"/>
  <p:notesSz cx="6797675" cy="9926638"/>
  <p:defaultTextStyle>
    <a:lvl1pPr marL="0" indent="0" algn="l" defTabSz="914400" rtl="0">
      <a:lnSpc>
        <a:spcPct val="100000"/>
      </a:lnSpc>
      <a:spcBef>
        <a:spcPts val="0"/>
      </a:spcBef>
      <a:spcAft>
        <a:spcPts val="0"/>
      </a:spcAft>
      <a:buNone/>
      <a:defRPr lang="fr-FR" sz="1800" b="0" i="0">
        <a:solidFill>
          <a:schemeClr val="dk1"/>
        </a:solidFill>
        <a:latin typeface="Arial"/>
      </a:defRPr>
    </a:lvl1pPr>
    <a:lvl2pPr marL="455612" indent="457200" algn="l" defTabSz="914400" rtl="0">
      <a:lnSpc>
        <a:spcPct val="100000"/>
      </a:lnSpc>
      <a:spcBef>
        <a:spcPts val="0"/>
      </a:spcBef>
      <a:spcAft>
        <a:spcPts val="0"/>
      </a:spcAft>
      <a:buNone/>
      <a:defRPr lang="fr-FR" sz="1800" b="0" i="0">
        <a:solidFill>
          <a:schemeClr val="dk1"/>
        </a:solidFill>
        <a:latin typeface="Arial"/>
      </a:defRPr>
    </a:lvl2pPr>
    <a:lvl3pPr marL="912812" indent="914400" algn="l" defTabSz="914400" rtl="0">
      <a:lnSpc>
        <a:spcPct val="100000"/>
      </a:lnSpc>
      <a:spcBef>
        <a:spcPts val="0"/>
      </a:spcBef>
      <a:spcAft>
        <a:spcPts val="0"/>
      </a:spcAft>
      <a:buNone/>
      <a:defRPr lang="fr-FR" sz="1800" b="0" i="0">
        <a:solidFill>
          <a:schemeClr val="dk1"/>
        </a:solidFill>
        <a:latin typeface="Arial"/>
      </a:defRPr>
    </a:lvl3pPr>
    <a:lvl4pPr marL="1370012" indent="1371600" algn="l" defTabSz="914400" rtl="0">
      <a:lnSpc>
        <a:spcPct val="100000"/>
      </a:lnSpc>
      <a:spcBef>
        <a:spcPts val="0"/>
      </a:spcBef>
      <a:spcAft>
        <a:spcPts val="0"/>
      </a:spcAft>
      <a:buNone/>
      <a:defRPr lang="fr-FR" sz="1800" b="0" i="0">
        <a:solidFill>
          <a:schemeClr val="dk1"/>
        </a:solidFill>
        <a:latin typeface="Arial"/>
      </a:defRPr>
    </a:lvl4pPr>
    <a:lvl5pPr marL="1827212" indent="1828800" algn="l" defTabSz="914400" rtl="0">
      <a:lnSpc>
        <a:spcPct val="100000"/>
      </a:lnSpc>
      <a:spcBef>
        <a:spcPts val="0"/>
      </a:spcBef>
      <a:spcAft>
        <a:spcPts val="0"/>
      </a:spcAft>
      <a:buNone/>
      <a:defRPr lang="fr-FR" sz="1800" b="0" i="0">
        <a:solidFill>
          <a:schemeClr val="dk1"/>
        </a:solidFill>
        <a:latin typeface="Arial"/>
      </a:defRPr>
    </a:lvl5pPr>
    <a:lvl6pPr>
      <a:defRPr lang="fr-FR" sz="1800"/>
    </a:lvl6pPr>
    <a:lvl7pPr>
      <a:defRPr lang="fr-FR" sz="1800"/>
    </a:lvl7pPr>
    <a:lvl8pPr>
      <a:defRPr lang="fr-FR" sz="1800"/>
    </a:lvl8pPr>
    <a:lvl9pPr>
      <a:defRPr lang="fr-FR" sz="1800"/>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104" d="100"/>
          <a:sy n="104" d="100"/>
        </p:scale>
        <p:origin x="-1236" y="-90"/>
      </p:cViewPr>
      <p:guideLst>
        <p:guide pos="2160" orient="horz"/>
        <p:guide pos="2880"/>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notesMaster" Target="notesMasters/notesMaster1.xml"/><Relationship Id="rId25" Type="http://schemas.openxmlformats.org/officeDocument/2006/relationships/presProps" Target="presProps.xml" /><Relationship Id="rId26" Type="http://schemas.openxmlformats.org/officeDocument/2006/relationships/tableStyles" Target="tableStyles.xml" /><Relationship Id="rId27"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Pr shadeToTitle="0">
        <a:solidFill>
          <a:schemeClr val="lt1"/>
        </a:solidFill>
      </p:bgPr>
    </p:bg>
    <p:spTree>
      <p:nvGrpSpPr>
        <p:cNvPr id="1" name=""/>
        <p:cNvGrpSpPr/>
        <p:nvPr/>
      </p:nvGrpSpPr>
      <p:grpSpPr bwMode="auto">
        <a:xfrm>
          <a:off x="0" y="0"/>
          <a:ext cx="0" cy="0"/>
          <a:chOff x="0" y="0"/>
          <a:chExt cx="0" cy="0"/>
        </a:xfrm>
      </p:grpSpPr>
      <p:sp>
        <p:nvSpPr>
          <p:cNvPr id="1194094720" name="Espace réservé de l'en-tête 1"/>
          <p:cNvSpPr>
            <a:spLocks noChangeShapeType="1" noGrp="1"/>
          </p:cNvSpPr>
          <p:nvPr>
            <p:ph type="hdr" idx="0"/>
          </p:nvPr>
        </p:nvSpPr>
        <p:spPr bwMode="auto">
          <a:xfrm>
            <a:off x="0" y="0"/>
            <a:ext cx="2946400" cy="496887"/>
          </a:xfrm>
          <a:prstGeom prst="rect">
            <a:avLst/>
          </a:prstGeom>
          <a:noFill/>
        </p:spPr>
        <p:txBody>
          <a:bodyPr lIns="91440" tIns="45720" rIns="91440" bIns="45720"/>
          <a:lstStyle/>
          <a:p>
            <a:pPr>
              <a:defRPr/>
            </a:pPr>
            <a:endParaRPr sz="1400"/>
          </a:p>
        </p:txBody>
      </p:sp>
      <p:sp>
        <p:nvSpPr>
          <p:cNvPr id="1726029569" name="Espace réservé de la date 2"/>
          <p:cNvSpPr>
            <a:spLocks noChangeShapeType="1" noGrp="1"/>
          </p:cNvSpPr>
          <p:nvPr>
            <p:ph type="dt" idx="1"/>
          </p:nvPr>
        </p:nvSpPr>
        <p:spPr bwMode="auto">
          <a:xfrm>
            <a:off x="3849687" y="0"/>
            <a:ext cx="2946400" cy="496887"/>
          </a:xfrm>
          <a:prstGeom prst="rect">
            <a:avLst/>
          </a:prstGeom>
          <a:noFill/>
        </p:spPr>
        <p:txBody>
          <a:bodyPr lIns="91440" tIns="45720" rIns="91440" bIns="45720"/>
          <a:lstStyle>
            <a:lvl1pPr marL="0" indent="0" algn="l" defTabSz="912812" rtl="0">
              <a:lnSpc>
                <a:spcPct val="100000"/>
              </a:lnSpc>
              <a:spcBef>
                <a:spcPts val="0"/>
              </a:spcBef>
              <a:spcAft>
                <a:spcPts val="0"/>
              </a:spcAft>
              <a:buNone/>
              <a:defRPr sz="1800" b="0" i="0">
                <a:solidFill>
                  <a:schemeClr val="dk1"/>
                </a:solidFill>
                <a:latin typeface="Calibri"/>
              </a:defRPr>
            </a:lvl1pPr>
            <a:lvl2pPr marL="455612" indent="455612" algn="l" defTabSz="912812" rtl="0">
              <a:lnSpc>
                <a:spcPct val="100000"/>
              </a:lnSpc>
              <a:spcBef>
                <a:spcPts val="0"/>
              </a:spcBef>
              <a:spcAft>
                <a:spcPts val="0"/>
              </a:spcAft>
              <a:buNone/>
              <a:defRPr sz="1800" b="0" i="0">
                <a:solidFill>
                  <a:schemeClr val="dk1"/>
                </a:solidFill>
                <a:latin typeface="Calibri"/>
              </a:defRPr>
            </a:lvl2pPr>
            <a:lvl3pPr marL="912812" indent="912812" algn="l" defTabSz="912812" rtl="0">
              <a:lnSpc>
                <a:spcPct val="100000"/>
              </a:lnSpc>
              <a:spcBef>
                <a:spcPts val="0"/>
              </a:spcBef>
              <a:spcAft>
                <a:spcPts val="0"/>
              </a:spcAft>
              <a:buNone/>
              <a:defRPr sz="1800" b="0" i="0">
                <a:solidFill>
                  <a:schemeClr val="dk1"/>
                </a:solidFill>
                <a:latin typeface="Calibri"/>
              </a:defRPr>
            </a:lvl3pPr>
            <a:lvl4pPr marL="1370012" indent="1370012" algn="l" defTabSz="912812" rtl="0">
              <a:lnSpc>
                <a:spcPct val="100000"/>
              </a:lnSpc>
              <a:spcBef>
                <a:spcPts val="0"/>
              </a:spcBef>
              <a:spcAft>
                <a:spcPts val="0"/>
              </a:spcAft>
              <a:buNone/>
              <a:defRPr sz="1800" b="0" i="0">
                <a:solidFill>
                  <a:schemeClr val="dk1"/>
                </a:solidFill>
                <a:latin typeface="Calibri"/>
              </a:defRPr>
            </a:lvl4pPr>
            <a:lvl5pPr marL="1825625" indent="1825625" algn="l" defTabSz="912812" rtl="0">
              <a:lnSpc>
                <a:spcPct val="100000"/>
              </a:lnSpc>
              <a:spcBef>
                <a:spcPts val="0"/>
              </a:spcBef>
              <a:spcAft>
                <a:spcPts val="0"/>
              </a:spcAft>
              <a:buNone/>
              <a:defRPr sz="1800" b="0" i="0">
                <a:solidFill>
                  <a:schemeClr val="dk1"/>
                </a:solidFill>
                <a:latin typeface="Calibri"/>
              </a:defRPr>
            </a:lvl5pPr>
          </a:lstStyle>
          <a:p>
            <a:pPr marL="0" lvl="0" indent="0" algn="r">
              <a:spcBef>
                <a:spcPts val="0"/>
              </a:spcBef>
              <a:buNone/>
              <a:defRPr/>
            </a:pPr>
            <a:r>
              <a:rPr sz="1200"/>
              <a:t>*</a:t>
            </a:r>
            <a:endParaRPr/>
          </a:p>
        </p:txBody>
      </p:sp>
      <p:sp>
        <p:nvSpPr>
          <p:cNvPr id="1774539863" name="Espace réservé de l'image des diapositives 3"/>
          <p:cNvSpPr>
            <a:spLocks noChangeShapeType="1" noGrp="1"/>
          </p:cNvSpPr>
          <p:nvPr>
            <p:ph type="sldImg" idx="2"/>
          </p:nvPr>
        </p:nvSpPr>
        <p:spPr bwMode="auto">
          <a:xfrm>
            <a:off x="90487" y="744537"/>
            <a:ext cx="6616700" cy="3722687"/>
          </a:xfrm>
          <a:prstGeom prst="rect">
            <a:avLst/>
          </a:prstGeom>
          <a:noFill/>
          <a:ln w="12700">
            <a:solidFill>
              <a:srgbClr val="000000"/>
            </a:solidFill>
            <a:round/>
            <a:headEnd/>
            <a:tailEnd/>
          </a:ln>
        </p:spPr>
        <p:txBody>
          <a:bodyPr lIns="91440" tIns="45720" rIns="91440" bIns="45720" anchor="ctr" anchorCtr="0"/>
          <a:lstStyle/>
          <a:p>
            <a:pPr>
              <a:defRPr/>
            </a:pPr>
            <a:endParaRPr sz="1400"/>
          </a:p>
        </p:txBody>
      </p:sp>
      <p:sp>
        <p:nvSpPr>
          <p:cNvPr id="1893571168" name="Espace réservé des commentaires 4"/>
          <p:cNvSpPr>
            <a:spLocks noChangeShapeType="1" noGrp="1"/>
          </p:cNvSpPr>
          <p:nvPr>
            <p:ph type="body" idx="3"/>
          </p:nvPr>
        </p:nvSpPr>
        <p:spPr bwMode="auto">
          <a:xfrm>
            <a:off x="679450" y="4714875"/>
            <a:ext cx="5438774" cy="4467225"/>
          </a:xfrm>
          <a:prstGeom prst="rect">
            <a:avLst/>
          </a:prstGeom>
          <a:noFill/>
        </p:spPr>
        <p:txBody>
          <a:bodyPr lIns="91440" tIns="45720" rIns="91440" bIns="45720"/>
          <a:lstStyle>
            <a:lvl1pPr marL="0" indent="0" algn="l" defTabSz="914400" rtl="0">
              <a:lnSpc>
                <a:spcPct val="100000"/>
              </a:lnSpc>
              <a:spcBef>
                <a:spcPts val="0"/>
              </a:spcBef>
              <a:spcAft>
                <a:spcPts val="0"/>
              </a:spcAft>
              <a:buNone/>
              <a:defRPr sz="1200" b="0" i="0">
                <a:solidFill>
                  <a:schemeClr val="dk1"/>
                </a:solidFill>
                <a:latin typeface="Calibri"/>
              </a:defRPr>
            </a:lvl1pPr>
            <a:lvl2pPr marL="455612" indent="455612" algn="l" defTabSz="914400" rtl="0">
              <a:lnSpc>
                <a:spcPct val="100000"/>
              </a:lnSpc>
              <a:spcBef>
                <a:spcPts val="0"/>
              </a:spcBef>
              <a:spcAft>
                <a:spcPts val="0"/>
              </a:spcAft>
              <a:buNone/>
              <a:defRPr sz="1200" b="0" i="0">
                <a:solidFill>
                  <a:schemeClr val="dk1"/>
                </a:solidFill>
                <a:latin typeface="Calibri"/>
              </a:defRPr>
            </a:lvl2pPr>
            <a:lvl3pPr marL="912812" indent="912812" algn="l" defTabSz="914400" rtl="0">
              <a:lnSpc>
                <a:spcPct val="100000"/>
              </a:lnSpc>
              <a:spcBef>
                <a:spcPts val="0"/>
              </a:spcBef>
              <a:spcAft>
                <a:spcPts val="0"/>
              </a:spcAft>
              <a:buNone/>
              <a:defRPr sz="1200" b="0" i="0">
                <a:solidFill>
                  <a:schemeClr val="dk1"/>
                </a:solidFill>
                <a:latin typeface="Calibri"/>
              </a:defRPr>
            </a:lvl3pPr>
            <a:lvl4pPr marL="1370012" indent="1370012" algn="l" defTabSz="914400" rtl="0">
              <a:lnSpc>
                <a:spcPct val="100000"/>
              </a:lnSpc>
              <a:spcBef>
                <a:spcPts val="0"/>
              </a:spcBef>
              <a:spcAft>
                <a:spcPts val="0"/>
              </a:spcAft>
              <a:buNone/>
              <a:defRPr sz="1200" b="0" i="0">
                <a:solidFill>
                  <a:schemeClr val="dk1"/>
                </a:solidFill>
                <a:latin typeface="Calibri"/>
              </a:defRPr>
            </a:lvl4pPr>
            <a:lvl5pPr marL="1827212" indent="1827212" algn="l" defTabSz="914400" rtl="0">
              <a:lnSpc>
                <a:spcPct val="100000"/>
              </a:lnSpc>
              <a:spcBef>
                <a:spcPts val="0"/>
              </a:spcBef>
              <a:spcAft>
                <a:spcPts val="0"/>
              </a:spcAft>
              <a:buNone/>
              <a:defRPr sz="1200" b="0" i="0">
                <a:solidFill>
                  <a:schemeClr val="dk1"/>
                </a:solidFill>
                <a:latin typeface="Calibri"/>
              </a:defRPr>
            </a:lvl5pPr>
          </a:lstStyle>
          <a:p>
            <a:pPr marL="0" lvl="0" indent="0">
              <a:spcBef>
                <a:spcPts val="0"/>
              </a:spcBef>
              <a:buNone/>
              <a:defRPr/>
            </a:pPr>
            <a:r>
              <a:rPr/>
              <a:t>Modifiez les styles du texte du masque</a:t>
            </a:r>
            <a:endParaRPr/>
          </a:p>
          <a:p>
            <a:pPr marL="455612" lvl="1" indent="0">
              <a:spcBef>
                <a:spcPts val="0"/>
              </a:spcBef>
              <a:buNone/>
              <a:defRPr/>
            </a:pPr>
            <a:r>
              <a:rPr/>
              <a:t>Deuxième niveau</a:t>
            </a:r>
            <a:endParaRPr/>
          </a:p>
          <a:p>
            <a:pPr marL="912812" lvl="2" indent="0">
              <a:spcBef>
                <a:spcPts val="0"/>
              </a:spcBef>
              <a:buNone/>
              <a:defRPr/>
            </a:pPr>
            <a:r>
              <a:rPr/>
              <a:t>Troisième niveau</a:t>
            </a:r>
            <a:endParaRPr/>
          </a:p>
          <a:p>
            <a:pPr marL="1370012" lvl="3" indent="0">
              <a:spcBef>
                <a:spcPts val="0"/>
              </a:spcBef>
              <a:buNone/>
              <a:defRPr/>
            </a:pPr>
            <a:r>
              <a:rPr/>
              <a:t>Quatrième niveau</a:t>
            </a:r>
            <a:endParaRPr/>
          </a:p>
          <a:p>
            <a:pPr marL="1827212" lvl="4" indent="0">
              <a:spcBef>
                <a:spcPts val="0"/>
              </a:spcBef>
              <a:buNone/>
              <a:defRPr/>
            </a:pPr>
            <a:r>
              <a:rPr/>
              <a:t>Cinquième niveau</a:t>
            </a:r>
            <a:endParaRPr/>
          </a:p>
        </p:txBody>
      </p:sp>
      <p:sp>
        <p:nvSpPr>
          <p:cNvPr id="32715242" name="Espace réservé du pied de page 5"/>
          <p:cNvSpPr>
            <a:spLocks noChangeShapeType="1" noGrp="1"/>
          </p:cNvSpPr>
          <p:nvPr>
            <p:ph type="ftr" idx="4"/>
          </p:nvPr>
        </p:nvSpPr>
        <p:spPr bwMode="auto">
          <a:xfrm>
            <a:off x="0" y="9428162"/>
            <a:ext cx="2946400" cy="496887"/>
          </a:xfrm>
          <a:prstGeom prst="rect">
            <a:avLst/>
          </a:prstGeom>
          <a:noFill/>
        </p:spPr>
        <p:txBody>
          <a:bodyPr lIns="91440" tIns="45720" rIns="91440" bIns="45720" anchor="b"/>
          <a:lstStyle/>
          <a:p>
            <a:pPr>
              <a:defRPr/>
            </a:pPr>
            <a:endParaRPr sz="1400"/>
          </a:p>
        </p:txBody>
      </p:sp>
      <p:sp>
        <p:nvSpPr>
          <p:cNvPr id="1841096955" name="Espace réservé du numéro de diapositive 6"/>
          <p:cNvSpPr>
            <a:spLocks noChangeShapeType="1" noGrp="1"/>
          </p:cNvSpPr>
          <p:nvPr>
            <p:ph type="sldNum" idx="5"/>
          </p:nvPr>
        </p:nvSpPr>
        <p:spPr bwMode="auto">
          <a:xfrm>
            <a:off x="3849687" y="9428162"/>
            <a:ext cx="2946400" cy="496887"/>
          </a:xfrm>
          <a:prstGeom prst="rect">
            <a:avLst/>
          </a:prstGeom>
          <a:noFill/>
        </p:spPr>
        <p:txBody>
          <a:bodyPr lIns="91440" tIns="45720" rIns="91440" bIns="45720" anchor="b"/>
          <a:lstStyle>
            <a:lvl1pPr marL="0" indent="0" algn="l" defTabSz="912812" rtl="0">
              <a:lnSpc>
                <a:spcPct val="100000"/>
              </a:lnSpc>
              <a:spcBef>
                <a:spcPts val="0"/>
              </a:spcBef>
              <a:spcAft>
                <a:spcPts val="0"/>
              </a:spcAft>
              <a:buNone/>
              <a:defRPr sz="1800" b="0" i="0">
                <a:solidFill>
                  <a:schemeClr val="dk1"/>
                </a:solidFill>
                <a:latin typeface="Calibri"/>
              </a:defRPr>
            </a:lvl1pPr>
            <a:lvl2pPr marL="455612" indent="455612" algn="l" defTabSz="912812" rtl="0">
              <a:lnSpc>
                <a:spcPct val="100000"/>
              </a:lnSpc>
              <a:spcBef>
                <a:spcPts val="0"/>
              </a:spcBef>
              <a:spcAft>
                <a:spcPts val="0"/>
              </a:spcAft>
              <a:buNone/>
              <a:defRPr sz="1800" b="0" i="0">
                <a:solidFill>
                  <a:schemeClr val="dk1"/>
                </a:solidFill>
                <a:latin typeface="Calibri"/>
              </a:defRPr>
            </a:lvl2pPr>
            <a:lvl3pPr marL="912812" indent="912812" algn="l" defTabSz="912812" rtl="0">
              <a:lnSpc>
                <a:spcPct val="100000"/>
              </a:lnSpc>
              <a:spcBef>
                <a:spcPts val="0"/>
              </a:spcBef>
              <a:spcAft>
                <a:spcPts val="0"/>
              </a:spcAft>
              <a:buNone/>
              <a:defRPr sz="1800" b="0" i="0">
                <a:solidFill>
                  <a:schemeClr val="dk1"/>
                </a:solidFill>
                <a:latin typeface="Calibri"/>
              </a:defRPr>
            </a:lvl3pPr>
            <a:lvl4pPr marL="1370012" indent="1370012" algn="l" defTabSz="912812" rtl="0">
              <a:lnSpc>
                <a:spcPct val="100000"/>
              </a:lnSpc>
              <a:spcBef>
                <a:spcPts val="0"/>
              </a:spcBef>
              <a:spcAft>
                <a:spcPts val="0"/>
              </a:spcAft>
              <a:buNone/>
              <a:defRPr sz="1800" b="0" i="0">
                <a:solidFill>
                  <a:schemeClr val="dk1"/>
                </a:solidFill>
                <a:latin typeface="Calibri"/>
              </a:defRPr>
            </a:lvl4pPr>
            <a:lvl5pPr marL="1825625" indent="1825625" algn="l" defTabSz="912812" rtl="0">
              <a:lnSpc>
                <a:spcPct val="100000"/>
              </a:lnSpc>
              <a:spcBef>
                <a:spcPts val="0"/>
              </a:spcBef>
              <a:spcAft>
                <a:spcPts val="0"/>
              </a:spcAft>
              <a:buNone/>
              <a:defRPr sz="1800" b="0" i="0">
                <a:solidFill>
                  <a:schemeClr val="dk1"/>
                </a:solidFill>
                <a:latin typeface="Calibri"/>
              </a:defRPr>
            </a:lvl5pPr>
          </a:lstStyle>
          <a:p>
            <a:pPr marL="0" lvl="0" indent="0" algn="r">
              <a:spcBef>
                <a:spcPts val="0"/>
              </a:spcBef>
              <a:buNone/>
              <a:defRPr/>
            </a:pPr>
            <a:fld id="{D038279B-FC19-497E-A7D1-5ADD9CAF016F}" type="slidenum">
              <a:rPr lang="fr-FR" sz="1200"/>
              <a:t>*</a:t>
            </a:fld>
            <a:endParaRPr/>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507664714" name="Espace réservé de l'image des diapositives 1"/>
          <p:cNvSpPr>
            <a:spLocks noChangeShapeType="1" noGrp="1"/>
          </p:cNvSpPr>
          <p:nvPr>
            <p:ph type="sldImg" idx="0"/>
          </p:nvPr>
        </p:nvSpPr>
        <p:spPr bwMode="auto">
          <a:xfrm>
            <a:off x="90487" y="744537"/>
            <a:ext cx="6616700" cy="3722687"/>
          </a:xfrm>
          <a:prstGeom prst="rect">
            <a:avLst/>
          </a:prstGeom>
          <a:noFill/>
          <a:ln w="9524">
            <a:solidFill>
              <a:srgbClr val="000000"/>
            </a:solidFill>
            <a:miter/>
            <a:headEnd/>
            <a:tailEnd/>
          </a:ln>
        </p:spPr>
        <p:txBody>
          <a:bodyPr lIns="91440" tIns="45720" rIns="91440" bIns="45720" anchor="ctr" anchorCtr="0"/>
          <a:lstStyle/>
          <a:p>
            <a:pPr>
              <a:defRPr/>
            </a:pPr>
            <a:endParaRPr sz="1400"/>
          </a:p>
        </p:txBody>
      </p:sp>
      <p:sp>
        <p:nvSpPr>
          <p:cNvPr id="784486345" name="Espace réservé des commentaires 2"/>
          <p:cNvSpPr>
            <a:spLocks noChangeShapeType="1" noGrp="1"/>
          </p:cNvSpPr>
          <p:nvPr>
            <p:ph type="body" idx="1"/>
          </p:nvPr>
        </p:nvSpPr>
        <p:spPr bwMode="auto">
          <a:xfrm>
            <a:off x="679450" y="4714875"/>
            <a:ext cx="5438774" cy="4467225"/>
          </a:xfrm>
          <a:prstGeom prst="rect">
            <a:avLst/>
          </a:prstGeom>
          <a:noFill/>
        </p:spPr>
        <p:txBody>
          <a:bodyPr lIns="91440" tIns="45720" rIns="91440" bIns="45720" anchor="t"/>
          <a:lstStyle/>
          <a:p>
            <a:pPr>
              <a:defRPr/>
            </a:pPr>
            <a:endParaRPr sz="1400"/>
          </a:p>
        </p:txBody>
      </p:sp>
      <p:sp>
        <p:nvSpPr>
          <p:cNvPr id="1808059394" name="Espace réservé du numéro de diapositive 3"/>
          <p:cNvSpPr txBox="1">
            <a:spLocks noChangeShapeType="1" noGrp="1"/>
          </p:cNvSpPr>
          <p:nvPr>
            <p:ph type="sldNum"/>
          </p:nvPr>
        </p:nvSpPr>
        <p:spPr bwMode="auto">
          <a:xfrm>
            <a:off x="3849687" y="9428162"/>
            <a:ext cx="2946400" cy="496887"/>
          </a:xfrm>
          <a:prstGeom prst="rect">
            <a:avLst/>
          </a:prstGeom>
          <a:noFill/>
        </p:spPr>
        <p:txBody>
          <a:bodyPr lIns="91440" tIns="45720" rIns="91440" bIns="45720" anchor="b"/>
          <a:lstStyle/>
          <a:p>
            <a:pPr lvl="0" algn="r">
              <a:defRPr/>
            </a:pPr>
            <a:fld id="{D038279B-FC19-497E-A7D1-5ADD9CAF016F}" type="slidenum">
              <a:rPr lang="fr-FR" sz="1200"/>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3250E59-FCBF-631A-AAFE-BCDC9BA6766D}" type="slidenum">
              <a:rPr/>
              <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20F01D3-5D72-E250-3F34-0FD942555F5C}" type="slidenum">
              <a:rPr/>
              <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49E397F-152C-0CDB-0FD6-B5871D17F81D}" type="slidenum">
              <a:rPr/>
              <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62B91E7-2448-A18E-0439-2EFC396BD04E}" type="slidenum">
              <a:rPr/>
              <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42177D4-D0D0-1776-5C52-6DCDEF3ABF44}" type="slidenum">
              <a:rPr/>
              <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60C1C74-ECEC-810F-D95A-2A68E1027AC1}" type="slidenum">
              <a:rPr/>
              <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5BBA988-D783-57D7-D53C-F6BDC84B01A1}" type="slidenum">
              <a:rPr/>
              <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47F335B-E273-BB93-BEF7-D1788E3874D2}" type="slidenum">
              <a:rPr/>
              <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F0A5E3E-F6C3-AA10-58E9-5B44548B9667}" type="slidenum">
              <a:rPr/>
              <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FB69058-D43C-BEC9-52D8-FDB2BB0A57DE}" type="slidenum">
              <a:rPr/>
              <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D506F24-1690-8E7A-BBB9-B2763DD7439D}" type="slidenum">
              <a:rPr/>
              <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03B5E34-4A0F-1978-6D79-ED3CF82997F2}" type="slidenum">
              <a:rPr/>
              <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CEFF271-37F9-7FE0-ECF0-7DAF01FF23B8}" type="slidenum">
              <a:rPr/>
              <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FD111421-6DE2-877C-D728-9C82BD9493D2}" type="slidenum">
              <a:rPr/>
              <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77F5662-2CEF-C943-3A9E-53E995F5F20A}" type="slidenum">
              <a:rPr/>
              <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46B9490-EED3-ED07-0896-69ADCCC8CFC1}" type="slidenum">
              <a:rPr/>
              <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5C21A86D-E649-B5B8-7411-DB156803F05A}" type="slidenum">
              <a:rPr/>
              <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294E68F-687C-0381-C8D2-0451FBF4BAAB}" type="slidenum">
              <a:rPr/>
              <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C3C4380-879B-26EF-7AEE-C96DE622B8AA}" type="slidenum">
              <a:rPr/>
              <a:t/>
            </a:fld>
            <a:endParaRP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title" userDrawn="1">
  <p:cSld name="Title and Object Slide">
    <p:spTree>
      <p:nvGrpSpPr>
        <p:cNvPr id="1" name=""/>
        <p:cNvGrpSpPr/>
        <p:nvPr/>
      </p:nvGrpSpPr>
      <p:grpSpPr bwMode="auto">
        <a:xfrm>
          <a:off x="0" y="0"/>
          <a:ext cx="0" cy="0"/>
          <a:chOff x="0" y="0"/>
          <a:chExt cx="0" cy="0"/>
        </a:xfrm>
      </p:grpSpPr>
      <p:sp>
        <p:nvSpPr>
          <p:cNvPr id="2143650713" name="Shape 1026"/>
          <p:cNvSpPr>
            <a:spLocks noChangeShapeType="1" noGrp="1"/>
          </p:cNvSpPr>
          <p:nvPr>
            <p:ph type="title" idx="0"/>
          </p:nvPr>
        </p:nvSpPr>
        <p:spPr bwMode="auto">
          <a:xfrm>
            <a:off x="609600" y="274637"/>
            <a:ext cx="10972800" cy="1143000"/>
          </a:xfrm>
          <a:prstGeom prst="rect">
            <a:avLst/>
          </a:prstGeom>
          <a:noFill/>
        </p:spPr>
        <p:txBody>
          <a:bodyPr lIns="91352" tIns="45680" rIns="91352" bIns="45680" anchor="ctr" anchorCtr="0"/>
          <a:lstStyle/>
          <a:p>
            <a:pPr marL="0" lvl="0" indent="0">
              <a:spcBef>
                <a:spcPts val="0"/>
              </a:spcBef>
              <a:buNone/>
              <a:defRPr/>
            </a:pPr>
            <a:r>
              <a:rPr lang="fr-FR"/>
              <a:t>Modifiez le style du titre</a:t>
            </a:r>
            <a:endParaRPr/>
          </a:p>
        </p:txBody>
      </p:sp>
      <p:sp>
        <p:nvSpPr>
          <p:cNvPr id="703870220" name="Shape 1027"/>
          <p:cNvSpPr>
            <a:spLocks noChangeShapeType="1" noGrp="1"/>
          </p:cNvSpPr>
          <p:nvPr>
            <p:ph idx="1"/>
          </p:nvPr>
        </p:nvSpPr>
        <p:spPr bwMode="auto">
          <a:xfrm>
            <a:off x="609600" y="1600200"/>
            <a:ext cx="10972800" cy="4525962"/>
          </a:xfrm>
          <a:prstGeom prst="rect">
            <a:avLst/>
          </a:prstGeom>
          <a:noFill/>
        </p:spPr>
        <p:txBody>
          <a:bodyPr lIns="91352" tIns="45680" rIns="91352" bIns="45680"/>
          <a:lstStyle>
            <a:lvl1pPr marL="339725" indent="0" algn="l" defTabSz="914400" rtl="0">
              <a:lnSpc>
                <a:spcPct val="100000"/>
              </a:lnSpc>
              <a:spcBef>
                <a:spcPts val="0"/>
              </a:spcBef>
              <a:spcAft>
                <a:spcPts val="0"/>
              </a:spcAft>
              <a:buChar char="•"/>
              <a:defRPr sz="3200" b="0" i="0">
                <a:solidFill>
                  <a:schemeClr val="dk1"/>
                </a:solidFill>
                <a:latin typeface="Calibri"/>
              </a:defRPr>
            </a:lvl1pPr>
            <a:lvl2pPr marL="739775" indent="457200" algn="l" defTabSz="914400" rtl="0">
              <a:lnSpc>
                <a:spcPct val="100000"/>
              </a:lnSpc>
              <a:spcBef>
                <a:spcPts val="0"/>
              </a:spcBef>
              <a:spcAft>
                <a:spcPts val="0"/>
              </a:spcAft>
              <a:buChar char="–"/>
              <a:defRPr sz="2800" b="0" i="0">
                <a:solidFill>
                  <a:schemeClr val="dk1"/>
                </a:solidFill>
                <a:latin typeface="Calibri"/>
              </a:defRPr>
            </a:lvl2pPr>
            <a:lvl3pPr marL="1139825" indent="914400" algn="l" defTabSz="914400" rtl="0">
              <a:lnSpc>
                <a:spcPct val="100000"/>
              </a:lnSpc>
              <a:spcBef>
                <a:spcPts val="0"/>
              </a:spcBef>
              <a:spcAft>
                <a:spcPts val="0"/>
              </a:spcAft>
              <a:buChar char="•"/>
              <a:defRPr sz="2400" b="0" i="0">
                <a:solidFill>
                  <a:schemeClr val="dk1"/>
                </a:solidFill>
                <a:latin typeface="Calibri"/>
              </a:defRPr>
            </a:lvl3pPr>
            <a:lvl4pPr marL="1597025" indent="1371600" algn="l" defTabSz="914400" rtl="0">
              <a:lnSpc>
                <a:spcPct val="100000"/>
              </a:lnSpc>
              <a:spcBef>
                <a:spcPts val="0"/>
              </a:spcBef>
              <a:spcAft>
                <a:spcPts val="0"/>
              </a:spcAft>
              <a:buChar char="–"/>
              <a:defRPr sz="2000" b="0" i="0">
                <a:solidFill>
                  <a:schemeClr val="dk1"/>
                </a:solidFill>
                <a:latin typeface="Calibri"/>
              </a:defRPr>
            </a:lvl4pPr>
            <a:lvl5pPr marL="2054225" indent="1828800" algn="l" defTabSz="914400" rtl="0">
              <a:lnSpc>
                <a:spcPct val="100000"/>
              </a:lnSpc>
              <a:spcBef>
                <a:spcPts val="0"/>
              </a:spcBef>
              <a:spcAft>
                <a:spcPts val="0"/>
              </a:spcAft>
              <a:buChar char="»"/>
              <a:defRPr sz="2000" b="0" i="0">
                <a:solidFill>
                  <a:schemeClr val="dk1"/>
                </a:solidFill>
                <a:latin typeface="Calibri"/>
              </a:defRPr>
            </a:lvl5pPr>
          </a:lstStyle>
          <a:p>
            <a:pPr marL="339725" lvl="0" indent="-339725">
              <a:spcBef>
                <a:spcPts val="0"/>
              </a:spcBef>
              <a:buFont typeface="Arial"/>
              <a:buChar char="•"/>
              <a:defRPr/>
            </a:pPr>
            <a:r>
              <a:rPr lang="fr-FR"/>
              <a:t>Modifiez les styles du texte du masque</a:t>
            </a:r>
            <a:endParaRPr/>
          </a:p>
          <a:p>
            <a:pPr marL="739775" lvl="1" indent="-282575">
              <a:spcBef>
                <a:spcPts val="0"/>
              </a:spcBef>
              <a:buChar char="–"/>
              <a:defRPr/>
            </a:pPr>
            <a:r>
              <a:rPr lang="fr-FR"/>
              <a:t>Deuxième niveau</a:t>
            </a:r>
            <a:endParaRPr/>
          </a:p>
          <a:p>
            <a:pPr marL="1139825" lvl="2" indent="-225425">
              <a:spcBef>
                <a:spcPts val="0"/>
              </a:spcBef>
              <a:buChar char="•"/>
              <a:defRPr/>
            </a:pPr>
            <a:r>
              <a:rPr lang="fr-FR"/>
              <a:t>Troisième niveau</a:t>
            </a:r>
            <a:endParaRPr/>
          </a:p>
          <a:p>
            <a:pPr marL="1597025" lvl="3" indent="-225425">
              <a:spcBef>
                <a:spcPts val="0"/>
              </a:spcBef>
              <a:buChar char="–"/>
              <a:defRPr/>
            </a:pPr>
            <a:r>
              <a:rPr lang="fr-FR"/>
              <a:t>Quatrième niveau</a:t>
            </a:r>
            <a:endParaRPr/>
          </a:p>
          <a:p>
            <a:pPr marL="2054225" lvl="4" indent="-225425">
              <a:spcBef>
                <a:spcPts val="0"/>
              </a:spcBef>
              <a:buChar char="»"/>
              <a:defRPr/>
            </a:pPr>
            <a:r>
              <a:rPr lang="fr-FR"/>
              <a:t>Cinquième niveau</a:t>
            </a:r>
            <a:endParaRPr/>
          </a:p>
        </p:txBody>
      </p:sp>
      <p:sp>
        <p:nvSpPr>
          <p:cNvPr id="1666696661" name="Shape 1028"/>
          <p:cNvSpPr>
            <a:spLocks noChangeShapeType="1" noGrp="1"/>
          </p:cNvSpPr>
          <p:nvPr>
            <p:ph type="dt" idx="2"/>
          </p:nvPr>
        </p:nvSpPr>
        <p:spPr bwMode="auto">
          <a:xfrm>
            <a:off x="609600" y="6356350"/>
            <a:ext cx="2844800" cy="365125"/>
          </a:xfrm>
          <a:prstGeom prst="rect">
            <a:avLst/>
          </a:prstGeom>
          <a:noFill/>
        </p:spPr>
        <p:txBody>
          <a:bodyPr lIns="91352" tIns="45680" rIns="91352" bIns="45680" anchor="ctr" anchorCtr="0"/>
          <a:lstStyle>
            <a:lvl1pPr marL="0" indent="0" algn="l" defTabSz="912812" rtl="0">
              <a:lnSpc>
                <a:spcPct val="100000"/>
              </a:lnSpc>
              <a:spcBef>
                <a:spcPts val="0"/>
              </a:spcBef>
              <a:spcAft>
                <a:spcPts val="0"/>
              </a:spcAft>
              <a:buNone/>
              <a:defRPr sz="1800" b="0" i="0">
                <a:solidFill>
                  <a:schemeClr val="dk1"/>
                </a:solidFill>
                <a:latin typeface="Calibri"/>
              </a:defRPr>
            </a:lvl1pPr>
            <a:lvl2pPr marL="455612" indent="455612" algn="l" defTabSz="912812" rtl="0">
              <a:lnSpc>
                <a:spcPct val="100000"/>
              </a:lnSpc>
              <a:spcBef>
                <a:spcPts val="0"/>
              </a:spcBef>
              <a:spcAft>
                <a:spcPts val="0"/>
              </a:spcAft>
              <a:buNone/>
              <a:defRPr sz="1800" b="0" i="0">
                <a:solidFill>
                  <a:schemeClr val="dk1"/>
                </a:solidFill>
                <a:latin typeface="Calibri"/>
              </a:defRPr>
            </a:lvl2pPr>
            <a:lvl3pPr marL="912812" indent="912812" algn="l" defTabSz="912812" rtl="0">
              <a:lnSpc>
                <a:spcPct val="100000"/>
              </a:lnSpc>
              <a:spcBef>
                <a:spcPts val="0"/>
              </a:spcBef>
              <a:spcAft>
                <a:spcPts val="0"/>
              </a:spcAft>
              <a:buNone/>
              <a:defRPr sz="1800" b="0" i="0">
                <a:solidFill>
                  <a:schemeClr val="dk1"/>
                </a:solidFill>
                <a:latin typeface="Calibri"/>
              </a:defRPr>
            </a:lvl3pPr>
            <a:lvl4pPr marL="1370012" indent="1370012" algn="l" defTabSz="912812" rtl="0">
              <a:lnSpc>
                <a:spcPct val="100000"/>
              </a:lnSpc>
              <a:spcBef>
                <a:spcPts val="0"/>
              </a:spcBef>
              <a:spcAft>
                <a:spcPts val="0"/>
              </a:spcAft>
              <a:buNone/>
              <a:defRPr sz="1800" b="0" i="0">
                <a:solidFill>
                  <a:schemeClr val="dk1"/>
                </a:solidFill>
                <a:latin typeface="Calibri"/>
              </a:defRPr>
            </a:lvl4pPr>
            <a:lvl5pPr marL="1825625" indent="1825625" algn="l" defTabSz="912812" rtl="0">
              <a:lnSpc>
                <a:spcPct val="100000"/>
              </a:lnSpc>
              <a:spcBef>
                <a:spcPts val="0"/>
              </a:spcBef>
              <a:spcAft>
                <a:spcPts val="0"/>
              </a:spcAft>
              <a:buNone/>
              <a:defRPr sz="1800" b="0" i="0">
                <a:solidFill>
                  <a:schemeClr val="dk1"/>
                </a:solidFill>
                <a:latin typeface="Calibri"/>
              </a:defRPr>
            </a:lvl5pPr>
          </a:lstStyle>
          <a:p>
            <a:pPr marL="0" lvl="0" indent="0">
              <a:spcBef>
                <a:spcPts val="0"/>
              </a:spcBef>
              <a:buNone/>
              <a:defRPr/>
            </a:pPr>
            <a:endParaRPr lang="en-US" sz="1200"/>
          </a:p>
        </p:txBody>
      </p:sp>
      <p:sp>
        <p:nvSpPr>
          <p:cNvPr id="68369276" name="Shape 1029"/>
          <p:cNvSpPr>
            <a:spLocks noChangeShapeType="1" noGrp="1"/>
          </p:cNvSpPr>
          <p:nvPr>
            <p:ph type="ftr" idx="3"/>
          </p:nvPr>
        </p:nvSpPr>
        <p:spPr bwMode="auto">
          <a:xfrm>
            <a:off x="4165600" y="6356350"/>
            <a:ext cx="3860800" cy="365125"/>
          </a:xfrm>
          <a:prstGeom prst="rect">
            <a:avLst/>
          </a:prstGeom>
          <a:noFill/>
        </p:spPr>
        <p:txBody>
          <a:bodyPr lIns="91352" tIns="45680" rIns="91352" bIns="45680" anchor="ctr" anchorCtr="0"/>
          <a:lstStyle>
            <a:lvl1pPr marL="0" indent="0" algn="l" defTabSz="912812" rtl="0">
              <a:lnSpc>
                <a:spcPct val="100000"/>
              </a:lnSpc>
              <a:spcBef>
                <a:spcPts val="0"/>
              </a:spcBef>
              <a:spcAft>
                <a:spcPts val="0"/>
              </a:spcAft>
              <a:buNone/>
              <a:defRPr sz="1800" b="0" i="0">
                <a:solidFill>
                  <a:schemeClr val="dk1"/>
                </a:solidFill>
                <a:latin typeface="Calibri"/>
              </a:defRPr>
            </a:lvl1pPr>
            <a:lvl2pPr marL="455612" indent="455612" algn="l" defTabSz="912812" rtl="0">
              <a:lnSpc>
                <a:spcPct val="100000"/>
              </a:lnSpc>
              <a:spcBef>
                <a:spcPts val="0"/>
              </a:spcBef>
              <a:spcAft>
                <a:spcPts val="0"/>
              </a:spcAft>
              <a:buNone/>
              <a:defRPr sz="1800" b="0" i="0">
                <a:solidFill>
                  <a:schemeClr val="dk1"/>
                </a:solidFill>
                <a:latin typeface="Calibri"/>
              </a:defRPr>
            </a:lvl2pPr>
            <a:lvl3pPr marL="912812" indent="912812" algn="l" defTabSz="912812" rtl="0">
              <a:lnSpc>
                <a:spcPct val="100000"/>
              </a:lnSpc>
              <a:spcBef>
                <a:spcPts val="0"/>
              </a:spcBef>
              <a:spcAft>
                <a:spcPts val="0"/>
              </a:spcAft>
              <a:buNone/>
              <a:defRPr sz="1800" b="0" i="0">
                <a:solidFill>
                  <a:schemeClr val="dk1"/>
                </a:solidFill>
                <a:latin typeface="Calibri"/>
              </a:defRPr>
            </a:lvl3pPr>
            <a:lvl4pPr marL="1370012" indent="1370012" algn="l" defTabSz="912812" rtl="0">
              <a:lnSpc>
                <a:spcPct val="100000"/>
              </a:lnSpc>
              <a:spcBef>
                <a:spcPts val="0"/>
              </a:spcBef>
              <a:spcAft>
                <a:spcPts val="0"/>
              </a:spcAft>
              <a:buNone/>
              <a:defRPr sz="1800" b="0" i="0">
                <a:solidFill>
                  <a:schemeClr val="dk1"/>
                </a:solidFill>
                <a:latin typeface="Calibri"/>
              </a:defRPr>
            </a:lvl4pPr>
            <a:lvl5pPr marL="1825625" indent="1825625" algn="l" defTabSz="912812" rtl="0">
              <a:lnSpc>
                <a:spcPct val="100000"/>
              </a:lnSpc>
              <a:spcBef>
                <a:spcPts val="0"/>
              </a:spcBef>
              <a:spcAft>
                <a:spcPts val="0"/>
              </a:spcAft>
              <a:buNone/>
              <a:defRPr sz="1800" b="0" i="0">
                <a:solidFill>
                  <a:schemeClr val="dk1"/>
                </a:solidFill>
                <a:latin typeface="Calibri"/>
              </a:defRPr>
            </a:lvl5pPr>
          </a:lstStyle>
          <a:p>
            <a:pPr marL="0" lvl="0" indent="0" algn="ctr">
              <a:spcBef>
                <a:spcPts val="0"/>
              </a:spcBef>
              <a:buNone/>
              <a:defRPr/>
            </a:pPr>
            <a:r>
              <a:rPr sz="1200">
                <a:solidFill>
                  <a:srgbClr val="898989"/>
                </a:solidFill>
                <a:latin typeface="Calibri"/>
              </a:rPr>
              <a:t>1</a:t>
            </a:r>
            <a:endParaRPr/>
          </a:p>
        </p:txBody>
      </p:sp>
      <p:sp>
        <p:nvSpPr>
          <p:cNvPr id="2118502498" name="Shape 1030"/>
          <p:cNvSpPr>
            <a:spLocks noChangeShapeType="1" noGrp="1"/>
          </p:cNvSpPr>
          <p:nvPr>
            <p:ph type="sldNum" idx="4"/>
          </p:nvPr>
        </p:nvSpPr>
        <p:spPr bwMode="auto">
          <a:xfrm>
            <a:off x="8737600" y="6356350"/>
            <a:ext cx="2844800" cy="365125"/>
          </a:xfrm>
          <a:prstGeom prst="rect">
            <a:avLst/>
          </a:prstGeom>
          <a:noFill/>
        </p:spPr>
        <p:txBody>
          <a:bodyPr lIns="91352" tIns="45680" rIns="91352" bIns="45680" anchor="ctr" anchorCtr="0"/>
          <a:lstStyle>
            <a:lvl1pPr marL="0" indent="0" algn="l" defTabSz="912812" rtl="0">
              <a:lnSpc>
                <a:spcPct val="100000"/>
              </a:lnSpc>
              <a:spcBef>
                <a:spcPts val="0"/>
              </a:spcBef>
              <a:spcAft>
                <a:spcPts val="0"/>
              </a:spcAft>
              <a:buNone/>
              <a:defRPr sz="1800" b="0" i="0">
                <a:solidFill>
                  <a:schemeClr val="dk1"/>
                </a:solidFill>
                <a:latin typeface="Calibri"/>
              </a:defRPr>
            </a:lvl1pPr>
            <a:lvl2pPr marL="455612" indent="455612" algn="l" defTabSz="912812" rtl="0">
              <a:lnSpc>
                <a:spcPct val="100000"/>
              </a:lnSpc>
              <a:spcBef>
                <a:spcPts val="0"/>
              </a:spcBef>
              <a:spcAft>
                <a:spcPts val="0"/>
              </a:spcAft>
              <a:buNone/>
              <a:defRPr sz="1800" b="0" i="0">
                <a:solidFill>
                  <a:schemeClr val="dk1"/>
                </a:solidFill>
                <a:latin typeface="Calibri"/>
              </a:defRPr>
            </a:lvl2pPr>
            <a:lvl3pPr marL="912812" indent="912812" algn="l" defTabSz="912812" rtl="0">
              <a:lnSpc>
                <a:spcPct val="100000"/>
              </a:lnSpc>
              <a:spcBef>
                <a:spcPts val="0"/>
              </a:spcBef>
              <a:spcAft>
                <a:spcPts val="0"/>
              </a:spcAft>
              <a:buNone/>
              <a:defRPr sz="1800" b="0" i="0">
                <a:solidFill>
                  <a:schemeClr val="dk1"/>
                </a:solidFill>
                <a:latin typeface="Calibri"/>
              </a:defRPr>
            </a:lvl3pPr>
            <a:lvl4pPr marL="1370012" indent="1370012" algn="l" defTabSz="912812" rtl="0">
              <a:lnSpc>
                <a:spcPct val="100000"/>
              </a:lnSpc>
              <a:spcBef>
                <a:spcPts val="0"/>
              </a:spcBef>
              <a:spcAft>
                <a:spcPts val="0"/>
              </a:spcAft>
              <a:buNone/>
              <a:defRPr sz="1800" b="0" i="0">
                <a:solidFill>
                  <a:schemeClr val="dk1"/>
                </a:solidFill>
                <a:latin typeface="Calibri"/>
              </a:defRPr>
            </a:lvl4pPr>
            <a:lvl5pPr marL="1825625" indent="1825625" algn="l" defTabSz="912812" rtl="0">
              <a:lnSpc>
                <a:spcPct val="100000"/>
              </a:lnSpc>
              <a:spcBef>
                <a:spcPts val="0"/>
              </a:spcBef>
              <a:spcAft>
                <a:spcPts val="0"/>
              </a:spcAft>
              <a:buNone/>
              <a:defRPr sz="1800" b="0" i="0">
                <a:solidFill>
                  <a:schemeClr val="dk1"/>
                </a:solidFill>
                <a:latin typeface="Calibri"/>
              </a:defRPr>
            </a:lvl5pPr>
          </a:lstStyle>
          <a:p>
            <a:pPr marL="0" lvl="0" indent="0" algn="r">
              <a:spcBef>
                <a:spcPts val="0"/>
              </a:spcBef>
              <a:buNone/>
              <a:defRPr/>
            </a:pPr>
            <a:fld id="{D038279B-FC19-497E-A7D1-5ADD9CAF016F}" type="slidenum">
              <a:rPr lang="fr-FR" sz="1200">
                <a:solidFill>
                  <a:srgbClr val="898989"/>
                </a:solidFill>
                <a:latin typeface="Calibri"/>
              </a:rPr>
              <a:t>&lt;#&gt;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showMasterSp="1" type="blank" userDrawn="1">
  <p:cSld name="Blank Slide">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Pr shadeToTitle="0">
        <a:solidFill>
          <a:schemeClr val="lt1"/>
        </a:solidFill>
      </p:bgPr>
    </p:bg>
    <p:spTree>
      <p:nvGrpSpPr>
        <p:cNvPr id="1" name=""/>
        <p:cNvGrpSpPr/>
        <p:nvPr/>
      </p:nvGrpSpPr>
      <p:grpSpPr bwMode="auto">
        <a:xfrm>
          <a:off x="0" y="0"/>
          <a:ext cx="0" cy="0"/>
          <a:chOff x="0" y="0"/>
          <a:chExt cx="0" cy="0"/>
        </a:xfrm>
      </p:grpSpPr>
      <p:sp>
        <p:nvSpPr>
          <p:cNvPr id="1252963353" name="Espace réservé du titre 1"/>
          <p:cNvSpPr>
            <a:spLocks noChangeShapeType="1" noGrp="1"/>
          </p:cNvSpPr>
          <p:nvPr>
            <p:ph type="title" idx="0"/>
          </p:nvPr>
        </p:nvSpPr>
        <p:spPr bwMode="auto">
          <a:xfrm>
            <a:off x="609600" y="274637"/>
            <a:ext cx="10972800" cy="1143000"/>
          </a:xfrm>
          <a:prstGeom prst="rect">
            <a:avLst/>
          </a:prstGeom>
          <a:noFill/>
        </p:spPr>
        <p:txBody>
          <a:bodyPr lIns="91352" tIns="45680" rIns="91352" bIns="45680" anchor="ctr" anchorCtr="0"/>
          <a:lstStyle/>
          <a:p>
            <a:pPr marL="0" lvl="0" indent="0">
              <a:spcBef>
                <a:spcPts val="0"/>
              </a:spcBef>
              <a:buNone/>
              <a:defRPr/>
            </a:pPr>
            <a:r>
              <a:rPr lang="fr-FR"/>
              <a:t>Modifiez le style du titre</a:t>
            </a:r>
            <a:endParaRPr/>
          </a:p>
        </p:txBody>
      </p:sp>
      <p:sp>
        <p:nvSpPr>
          <p:cNvPr id="917633925" name="Espace réservé du texte 2"/>
          <p:cNvSpPr>
            <a:spLocks noChangeShapeType="1" noGrp="1"/>
          </p:cNvSpPr>
          <p:nvPr>
            <p:ph type="body" idx="1"/>
          </p:nvPr>
        </p:nvSpPr>
        <p:spPr bwMode="auto">
          <a:xfrm>
            <a:off x="609600" y="1600200"/>
            <a:ext cx="10972800" cy="4525962"/>
          </a:xfrm>
          <a:prstGeom prst="rect">
            <a:avLst/>
          </a:prstGeom>
          <a:noFill/>
        </p:spPr>
        <p:txBody>
          <a:bodyPr lIns="91352" tIns="45680" rIns="91352" bIns="45680"/>
          <a:lstStyle>
            <a:lvl1pPr marL="339725" indent="0" algn="l" defTabSz="914400" rtl="0">
              <a:lnSpc>
                <a:spcPct val="100000"/>
              </a:lnSpc>
              <a:spcBef>
                <a:spcPts val="0"/>
              </a:spcBef>
              <a:spcAft>
                <a:spcPts val="0"/>
              </a:spcAft>
              <a:buChar char="•"/>
              <a:defRPr sz="3200" b="0" i="0">
                <a:solidFill>
                  <a:schemeClr val="dk1"/>
                </a:solidFill>
                <a:latin typeface="Calibri"/>
              </a:defRPr>
            </a:lvl1pPr>
            <a:lvl2pPr marL="739775" indent="457200" algn="l" defTabSz="914400" rtl="0">
              <a:lnSpc>
                <a:spcPct val="100000"/>
              </a:lnSpc>
              <a:spcBef>
                <a:spcPts val="0"/>
              </a:spcBef>
              <a:spcAft>
                <a:spcPts val="0"/>
              </a:spcAft>
              <a:buChar char="–"/>
              <a:defRPr sz="2800" b="0" i="0">
                <a:solidFill>
                  <a:schemeClr val="dk1"/>
                </a:solidFill>
                <a:latin typeface="Calibri"/>
              </a:defRPr>
            </a:lvl2pPr>
            <a:lvl3pPr marL="1139825" indent="914400" algn="l" defTabSz="914400" rtl="0">
              <a:lnSpc>
                <a:spcPct val="100000"/>
              </a:lnSpc>
              <a:spcBef>
                <a:spcPts val="0"/>
              </a:spcBef>
              <a:spcAft>
                <a:spcPts val="0"/>
              </a:spcAft>
              <a:buChar char="•"/>
              <a:defRPr sz="2400" b="0" i="0">
                <a:solidFill>
                  <a:schemeClr val="dk1"/>
                </a:solidFill>
                <a:latin typeface="Calibri"/>
              </a:defRPr>
            </a:lvl3pPr>
            <a:lvl4pPr marL="1597025" indent="1371600" algn="l" defTabSz="914400" rtl="0">
              <a:lnSpc>
                <a:spcPct val="100000"/>
              </a:lnSpc>
              <a:spcBef>
                <a:spcPts val="0"/>
              </a:spcBef>
              <a:spcAft>
                <a:spcPts val="0"/>
              </a:spcAft>
              <a:buChar char="–"/>
              <a:defRPr sz="2000" b="0" i="0">
                <a:solidFill>
                  <a:schemeClr val="dk1"/>
                </a:solidFill>
                <a:latin typeface="Calibri"/>
              </a:defRPr>
            </a:lvl4pPr>
            <a:lvl5pPr marL="2054225" indent="1828800" algn="l" defTabSz="914400" rtl="0">
              <a:lnSpc>
                <a:spcPct val="100000"/>
              </a:lnSpc>
              <a:spcBef>
                <a:spcPts val="0"/>
              </a:spcBef>
              <a:spcAft>
                <a:spcPts val="0"/>
              </a:spcAft>
              <a:buChar char="»"/>
              <a:defRPr sz="2000" b="0" i="0">
                <a:solidFill>
                  <a:schemeClr val="dk1"/>
                </a:solidFill>
                <a:latin typeface="Calibri"/>
              </a:defRPr>
            </a:lvl5pPr>
          </a:lstStyle>
          <a:p>
            <a:pPr marL="339725" lvl="0" indent="-339725">
              <a:spcBef>
                <a:spcPts val="0"/>
              </a:spcBef>
              <a:buFont typeface="Arial"/>
              <a:buChar char="•"/>
              <a:defRPr/>
            </a:pPr>
            <a:r>
              <a:rPr lang="fr-FR"/>
              <a:t>Modifiez les styles du texte du masque</a:t>
            </a:r>
            <a:endParaRPr/>
          </a:p>
          <a:p>
            <a:pPr marL="739775" lvl="1" indent="-282575">
              <a:spcBef>
                <a:spcPts val="0"/>
              </a:spcBef>
              <a:buChar char="–"/>
              <a:defRPr/>
            </a:pPr>
            <a:r>
              <a:rPr lang="fr-FR"/>
              <a:t>Deuxième niveau</a:t>
            </a:r>
            <a:endParaRPr/>
          </a:p>
          <a:p>
            <a:pPr marL="1139825" lvl="2" indent="-225425">
              <a:spcBef>
                <a:spcPts val="0"/>
              </a:spcBef>
              <a:buChar char="•"/>
              <a:defRPr/>
            </a:pPr>
            <a:r>
              <a:rPr lang="fr-FR"/>
              <a:t>Troisième niveau</a:t>
            </a:r>
            <a:endParaRPr/>
          </a:p>
          <a:p>
            <a:pPr marL="1597025" lvl="3" indent="-225425">
              <a:spcBef>
                <a:spcPts val="0"/>
              </a:spcBef>
              <a:buChar char="–"/>
              <a:defRPr/>
            </a:pPr>
            <a:r>
              <a:rPr lang="fr-FR"/>
              <a:t>Quatrième niveau</a:t>
            </a:r>
            <a:endParaRPr/>
          </a:p>
          <a:p>
            <a:pPr marL="2054225" lvl="4" indent="-225425">
              <a:spcBef>
                <a:spcPts val="0"/>
              </a:spcBef>
              <a:buChar char="»"/>
              <a:defRPr/>
            </a:pPr>
            <a:r>
              <a:rPr lang="fr-FR"/>
              <a:t>Cinquième niveau</a:t>
            </a:r>
            <a:endParaRPr/>
          </a:p>
        </p:txBody>
      </p:sp>
      <p:sp>
        <p:nvSpPr>
          <p:cNvPr id="1578500556" name="Espace réservé de la date 3"/>
          <p:cNvSpPr>
            <a:spLocks noChangeShapeType="1" noGrp="1"/>
          </p:cNvSpPr>
          <p:nvPr>
            <p:ph type="dt" idx="2"/>
          </p:nvPr>
        </p:nvSpPr>
        <p:spPr bwMode="auto">
          <a:xfrm>
            <a:off x="609600" y="6356350"/>
            <a:ext cx="2844800" cy="365125"/>
          </a:xfrm>
          <a:prstGeom prst="rect">
            <a:avLst/>
          </a:prstGeom>
          <a:noFill/>
        </p:spPr>
        <p:txBody>
          <a:bodyPr lIns="91352" tIns="45680" rIns="91352" bIns="45680" anchor="ctr" anchorCtr="0"/>
          <a:lstStyle>
            <a:lvl1pPr marL="0" indent="0" algn="l" defTabSz="912812" rtl="0">
              <a:lnSpc>
                <a:spcPct val="100000"/>
              </a:lnSpc>
              <a:spcBef>
                <a:spcPts val="0"/>
              </a:spcBef>
              <a:spcAft>
                <a:spcPts val="0"/>
              </a:spcAft>
              <a:buNone/>
              <a:defRPr sz="1800" b="0" i="0">
                <a:solidFill>
                  <a:schemeClr val="dk1"/>
                </a:solidFill>
                <a:latin typeface="Calibri"/>
              </a:defRPr>
            </a:lvl1pPr>
            <a:lvl2pPr marL="455612" indent="455612" algn="l" defTabSz="912812" rtl="0">
              <a:lnSpc>
                <a:spcPct val="100000"/>
              </a:lnSpc>
              <a:spcBef>
                <a:spcPts val="0"/>
              </a:spcBef>
              <a:spcAft>
                <a:spcPts val="0"/>
              </a:spcAft>
              <a:buNone/>
              <a:defRPr sz="1800" b="0" i="0">
                <a:solidFill>
                  <a:schemeClr val="dk1"/>
                </a:solidFill>
                <a:latin typeface="Calibri"/>
              </a:defRPr>
            </a:lvl2pPr>
            <a:lvl3pPr marL="912812" indent="912812" algn="l" defTabSz="912812" rtl="0">
              <a:lnSpc>
                <a:spcPct val="100000"/>
              </a:lnSpc>
              <a:spcBef>
                <a:spcPts val="0"/>
              </a:spcBef>
              <a:spcAft>
                <a:spcPts val="0"/>
              </a:spcAft>
              <a:buNone/>
              <a:defRPr sz="1800" b="0" i="0">
                <a:solidFill>
                  <a:schemeClr val="dk1"/>
                </a:solidFill>
                <a:latin typeface="Calibri"/>
              </a:defRPr>
            </a:lvl3pPr>
            <a:lvl4pPr marL="1370012" indent="1370012" algn="l" defTabSz="912812" rtl="0">
              <a:lnSpc>
                <a:spcPct val="100000"/>
              </a:lnSpc>
              <a:spcBef>
                <a:spcPts val="0"/>
              </a:spcBef>
              <a:spcAft>
                <a:spcPts val="0"/>
              </a:spcAft>
              <a:buNone/>
              <a:defRPr sz="1800" b="0" i="0">
                <a:solidFill>
                  <a:schemeClr val="dk1"/>
                </a:solidFill>
                <a:latin typeface="Calibri"/>
              </a:defRPr>
            </a:lvl4pPr>
            <a:lvl5pPr marL="1825625" indent="1825625" algn="l" defTabSz="912812" rtl="0">
              <a:lnSpc>
                <a:spcPct val="100000"/>
              </a:lnSpc>
              <a:spcBef>
                <a:spcPts val="0"/>
              </a:spcBef>
              <a:spcAft>
                <a:spcPts val="0"/>
              </a:spcAft>
              <a:buNone/>
              <a:defRPr sz="1800" b="0" i="0">
                <a:solidFill>
                  <a:schemeClr val="dk1"/>
                </a:solidFill>
                <a:latin typeface="Calibri"/>
              </a:defRPr>
            </a:lvl5pPr>
          </a:lstStyle>
          <a:p>
            <a:pPr marL="0" lvl="0" indent="0">
              <a:spcBef>
                <a:spcPts val="0"/>
              </a:spcBef>
              <a:buNone/>
              <a:defRPr/>
            </a:pPr>
            <a:r>
              <a:rPr sz="1200">
                <a:solidFill>
                  <a:srgbClr val="898989"/>
                </a:solidFill>
                <a:latin typeface="Calibri"/>
              </a:rPr>
              <a:t>*</a:t>
            </a:r>
            <a:endParaRPr/>
          </a:p>
        </p:txBody>
      </p:sp>
      <p:sp>
        <p:nvSpPr>
          <p:cNvPr id="1319070205" name="Espace réservé du pied de page 4"/>
          <p:cNvSpPr>
            <a:spLocks noChangeShapeType="1" noGrp="1"/>
          </p:cNvSpPr>
          <p:nvPr>
            <p:ph type="ftr" idx="3"/>
          </p:nvPr>
        </p:nvSpPr>
        <p:spPr bwMode="auto">
          <a:xfrm>
            <a:off x="4165600" y="6356350"/>
            <a:ext cx="3860800" cy="365125"/>
          </a:xfrm>
          <a:prstGeom prst="rect">
            <a:avLst/>
          </a:prstGeom>
          <a:noFill/>
        </p:spPr>
        <p:txBody>
          <a:bodyPr lIns="91352" tIns="45680" rIns="91352" bIns="45680" anchor="ctr" anchorCtr="0"/>
          <a:lstStyle>
            <a:lvl1pPr marL="0" indent="0" algn="l" defTabSz="912812" rtl="0">
              <a:lnSpc>
                <a:spcPct val="100000"/>
              </a:lnSpc>
              <a:spcBef>
                <a:spcPts val="0"/>
              </a:spcBef>
              <a:spcAft>
                <a:spcPts val="0"/>
              </a:spcAft>
              <a:buNone/>
              <a:defRPr sz="1800" b="0" i="0">
                <a:solidFill>
                  <a:schemeClr val="dk1"/>
                </a:solidFill>
                <a:latin typeface="Calibri"/>
              </a:defRPr>
            </a:lvl1pPr>
            <a:lvl2pPr marL="455612" indent="455612" algn="l" defTabSz="912812" rtl="0">
              <a:lnSpc>
                <a:spcPct val="100000"/>
              </a:lnSpc>
              <a:spcBef>
                <a:spcPts val="0"/>
              </a:spcBef>
              <a:spcAft>
                <a:spcPts val="0"/>
              </a:spcAft>
              <a:buNone/>
              <a:defRPr sz="1800" b="0" i="0">
                <a:solidFill>
                  <a:schemeClr val="dk1"/>
                </a:solidFill>
                <a:latin typeface="Calibri"/>
              </a:defRPr>
            </a:lvl2pPr>
            <a:lvl3pPr marL="912812" indent="912812" algn="l" defTabSz="912812" rtl="0">
              <a:lnSpc>
                <a:spcPct val="100000"/>
              </a:lnSpc>
              <a:spcBef>
                <a:spcPts val="0"/>
              </a:spcBef>
              <a:spcAft>
                <a:spcPts val="0"/>
              </a:spcAft>
              <a:buNone/>
              <a:defRPr sz="1800" b="0" i="0">
                <a:solidFill>
                  <a:schemeClr val="dk1"/>
                </a:solidFill>
                <a:latin typeface="Calibri"/>
              </a:defRPr>
            </a:lvl3pPr>
            <a:lvl4pPr marL="1370012" indent="1370012" algn="l" defTabSz="912812" rtl="0">
              <a:lnSpc>
                <a:spcPct val="100000"/>
              </a:lnSpc>
              <a:spcBef>
                <a:spcPts val="0"/>
              </a:spcBef>
              <a:spcAft>
                <a:spcPts val="0"/>
              </a:spcAft>
              <a:buNone/>
              <a:defRPr sz="1800" b="0" i="0">
                <a:solidFill>
                  <a:schemeClr val="dk1"/>
                </a:solidFill>
                <a:latin typeface="Calibri"/>
              </a:defRPr>
            </a:lvl4pPr>
            <a:lvl5pPr marL="1825625" indent="1825625" algn="l" defTabSz="912812" rtl="0">
              <a:lnSpc>
                <a:spcPct val="100000"/>
              </a:lnSpc>
              <a:spcBef>
                <a:spcPts val="0"/>
              </a:spcBef>
              <a:spcAft>
                <a:spcPts val="0"/>
              </a:spcAft>
              <a:buNone/>
              <a:defRPr sz="1800" b="0" i="0">
                <a:solidFill>
                  <a:schemeClr val="dk1"/>
                </a:solidFill>
                <a:latin typeface="Calibri"/>
              </a:defRPr>
            </a:lvl5pPr>
          </a:lstStyle>
          <a:p>
            <a:pPr marL="0" lvl="0" indent="0" algn="ctr">
              <a:spcBef>
                <a:spcPts val="0"/>
              </a:spcBef>
              <a:buNone/>
              <a:defRPr/>
            </a:pPr>
            <a:r>
              <a:rPr sz="1200">
                <a:solidFill>
                  <a:srgbClr val="898989"/>
                </a:solidFill>
                <a:latin typeface="Calibri"/>
              </a:rPr>
              <a:t>1</a:t>
            </a:r>
            <a:endParaRPr/>
          </a:p>
        </p:txBody>
      </p:sp>
      <p:sp>
        <p:nvSpPr>
          <p:cNvPr id="1019340555" name="Espace réservé du numéro de diapositive 5"/>
          <p:cNvSpPr>
            <a:spLocks noChangeShapeType="1" noGrp="1"/>
          </p:cNvSpPr>
          <p:nvPr>
            <p:ph type="sldNum" idx="4"/>
          </p:nvPr>
        </p:nvSpPr>
        <p:spPr bwMode="auto">
          <a:xfrm>
            <a:off x="8737600" y="6356350"/>
            <a:ext cx="2844800" cy="365125"/>
          </a:xfrm>
          <a:prstGeom prst="rect">
            <a:avLst/>
          </a:prstGeom>
          <a:noFill/>
        </p:spPr>
        <p:txBody>
          <a:bodyPr lIns="91352" tIns="45680" rIns="91352" bIns="45680" anchor="ctr" anchorCtr="0"/>
          <a:lstStyle>
            <a:lvl1pPr marL="0" indent="0" algn="l" defTabSz="912812" rtl="0">
              <a:lnSpc>
                <a:spcPct val="100000"/>
              </a:lnSpc>
              <a:spcBef>
                <a:spcPts val="0"/>
              </a:spcBef>
              <a:spcAft>
                <a:spcPts val="0"/>
              </a:spcAft>
              <a:buNone/>
              <a:defRPr sz="1800" b="0" i="0">
                <a:solidFill>
                  <a:schemeClr val="dk1"/>
                </a:solidFill>
                <a:latin typeface="Calibri"/>
              </a:defRPr>
            </a:lvl1pPr>
            <a:lvl2pPr marL="455612" indent="455612" algn="l" defTabSz="912812" rtl="0">
              <a:lnSpc>
                <a:spcPct val="100000"/>
              </a:lnSpc>
              <a:spcBef>
                <a:spcPts val="0"/>
              </a:spcBef>
              <a:spcAft>
                <a:spcPts val="0"/>
              </a:spcAft>
              <a:buNone/>
              <a:defRPr sz="1800" b="0" i="0">
                <a:solidFill>
                  <a:schemeClr val="dk1"/>
                </a:solidFill>
                <a:latin typeface="Calibri"/>
              </a:defRPr>
            </a:lvl2pPr>
            <a:lvl3pPr marL="912812" indent="912812" algn="l" defTabSz="912812" rtl="0">
              <a:lnSpc>
                <a:spcPct val="100000"/>
              </a:lnSpc>
              <a:spcBef>
                <a:spcPts val="0"/>
              </a:spcBef>
              <a:spcAft>
                <a:spcPts val="0"/>
              </a:spcAft>
              <a:buNone/>
              <a:defRPr sz="1800" b="0" i="0">
                <a:solidFill>
                  <a:schemeClr val="dk1"/>
                </a:solidFill>
                <a:latin typeface="Calibri"/>
              </a:defRPr>
            </a:lvl3pPr>
            <a:lvl4pPr marL="1370012" indent="1370012" algn="l" defTabSz="912812" rtl="0">
              <a:lnSpc>
                <a:spcPct val="100000"/>
              </a:lnSpc>
              <a:spcBef>
                <a:spcPts val="0"/>
              </a:spcBef>
              <a:spcAft>
                <a:spcPts val="0"/>
              </a:spcAft>
              <a:buNone/>
              <a:defRPr sz="1800" b="0" i="0">
                <a:solidFill>
                  <a:schemeClr val="dk1"/>
                </a:solidFill>
                <a:latin typeface="Calibri"/>
              </a:defRPr>
            </a:lvl4pPr>
            <a:lvl5pPr marL="1825625" indent="1825625" algn="l" defTabSz="912812" rtl="0">
              <a:lnSpc>
                <a:spcPct val="100000"/>
              </a:lnSpc>
              <a:spcBef>
                <a:spcPts val="0"/>
              </a:spcBef>
              <a:spcAft>
                <a:spcPts val="0"/>
              </a:spcAft>
              <a:buNone/>
              <a:defRPr sz="1800" b="0" i="0">
                <a:solidFill>
                  <a:schemeClr val="dk1"/>
                </a:solidFill>
                <a:latin typeface="Calibri"/>
              </a:defRPr>
            </a:lvl5pPr>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marL="0" indent="0" algn="ctr" defTabSz="914400" rtl="0">
        <a:lnSpc>
          <a:spcPct val="100000"/>
        </a:lnSpc>
        <a:spcBef>
          <a:spcPts val="0"/>
        </a:spcBef>
        <a:spcAft>
          <a:spcPts val="0"/>
        </a:spcAft>
        <a:buNone/>
        <a:defRPr lang="fr-FR" sz="4400" b="0" i="0">
          <a:solidFill>
            <a:schemeClr val="dk1"/>
          </a:solidFill>
          <a:latin typeface="Calibri"/>
        </a:defRPr>
      </a:lvl1pPr>
      <a:lvl2pPr marL="0" indent="0" algn="ctr" defTabSz="914400" rtl="0">
        <a:lnSpc>
          <a:spcPct val="100000"/>
        </a:lnSpc>
        <a:spcBef>
          <a:spcPts val="0"/>
        </a:spcBef>
        <a:spcAft>
          <a:spcPts val="0"/>
        </a:spcAft>
        <a:buNone/>
        <a:defRPr lang="fr-FR" sz="4400" b="0" i="0">
          <a:solidFill>
            <a:schemeClr val="dk1"/>
          </a:solidFill>
          <a:latin typeface="Calibri"/>
        </a:defRPr>
      </a:lvl2pPr>
      <a:lvl3pPr marL="0" indent="0" algn="ctr" defTabSz="914400" rtl="0">
        <a:lnSpc>
          <a:spcPct val="100000"/>
        </a:lnSpc>
        <a:spcBef>
          <a:spcPts val="0"/>
        </a:spcBef>
        <a:spcAft>
          <a:spcPts val="0"/>
        </a:spcAft>
        <a:buNone/>
        <a:defRPr lang="fr-FR" sz="4400" b="0" i="0">
          <a:solidFill>
            <a:schemeClr val="dk1"/>
          </a:solidFill>
          <a:latin typeface="Calibri"/>
        </a:defRPr>
      </a:lvl3pPr>
      <a:lvl4pPr marL="0" indent="0" algn="ctr" defTabSz="914400" rtl="0">
        <a:lnSpc>
          <a:spcPct val="100000"/>
        </a:lnSpc>
        <a:spcBef>
          <a:spcPts val="0"/>
        </a:spcBef>
        <a:spcAft>
          <a:spcPts val="0"/>
        </a:spcAft>
        <a:buNone/>
        <a:defRPr lang="fr-FR" sz="4400" b="0" i="0">
          <a:solidFill>
            <a:schemeClr val="dk1"/>
          </a:solidFill>
          <a:latin typeface="Calibri"/>
        </a:defRPr>
      </a:lvl4pPr>
      <a:lvl5pPr marL="0" indent="0" algn="ctr" defTabSz="914400" rtl="0">
        <a:lnSpc>
          <a:spcPct val="100000"/>
        </a:lnSpc>
        <a:spcBef>
          <a:spcPts val="0"/>
        </a:spcBef>
        <a:spcAft>
          <a:spcPts val="0"/>
        </a:spcAft>
        <a:buNone/>
        <a:defRPr lang="fr-FR" sz="4400" b="0" i="0">
          <a:solidFill>
            <a:schemeClr val="dk1"/>
          </a:solidFill>
          <a:latin typeface="Calibri"/>
        </a:defRPr>
      </a:lvl5pPr>
      <a:lvl6pPr>
        <a:defRPr lang="fr-FR" sz="1800"/>
      </a:lvl6pPr>
      <a:lvl7pPr>
        <a:defRPr lang="fr-FR" sz="1800"/>
      </a:lvl7pPr>
      <a:lvl8pPr>
        <a:defRPr lang="fr-FR" sz="1800"/>
      </a:lvl8pPr>
      <a:lvl9pPr>
        <a:defRPr lang="fr-FR" sz="1800"/>
      </a:lvl9pPr>
    </p:titleStyle>
    <p:bodyStyle>
      <a:lvl1pPr marL="339725" indent="0" algn="l" defTabSz="914400" rtl="0">
        <a:lnSpc>
          <a:spcPct val="100000"/>
        </a:lnSpc>
        <a:spcBef>
          <a:spcPts val="0"/>
        </a:spcBef>
        <a:spcAft>
          <a:spcPts val="0"/>
        </a:spcAft>
        <a:buFont typeface="Arial"/>
        <a:buChar char="•"/>
        <a:defRPr lang="fr-FR" sz="3200" b="0" i="0">
          <a:solidFill>
            <a:schemeClr val="dk1"/>
          </a:solidFill>
          <a:latin typeface="Calibri"/>
        </a:defRPr>
      </a:lvl1pPr>
      <a:lvl2pPr marL="739775" indent="457200" algn="l" defTabSz="914400" rtl="0">
        <a:lnSpc>
          <a:spcPct val="100000"/>
        </a:lnSpc>
        <a:spcBef>
          <a:spcPts val="0"/>
        </a:spcBef>
        <a:spcAft>
          <a:spcPts val="0"/>
        </a:spcAft>
        <a:buChar char="–"/>
        <a:defRPr lang="fr-FR" sz="2800" b="0" i="0">
          <a:solidFill>
            <a:schemeClr val="dk1"/>
          </a:solidFill>
          <a:latin typeface="Calibri"/>
        </a:defRPr>
      </a:lvl2pPr>
      <a:lvl3pPr marL="1139825" indent="914400" algn="l" defTabSz="914400" rtl="0">
        <a:lnSpc>
          <a:spcPct val="100000"/>
        </a:lnSpc>
        <a:spcBef>
          <a:spcPts val="0"/>
        </a:spcBef>
        <a:spcAft>
          <a:spcPts val="0"/>
        </a:spcAft>
        <a:buChar char="•"/>
        <a:defRPr lang="fr-FR" sz="2400" b="0" i="0">
          <a:solidFill>
            <a:schemeClr val="dk1"/>
          </a:solidFill>
          <a:latin typeface="Calibri"/>
        </a:defRPr>
      </a:lvl3pPr>
      <a:lvl4pPr marL="1597025" indent="1371600" algn="l" defTabSz="914400" rtl="0">
        <a:lnSpc>
          <a:spcPct val="100000"/>
        </a:lnSpc>
        <a:spcBef>
          <a:spcPts val="0"/>
        </a:spcBef>
        <a:spcAft>
          <a:spcPts val="0"/>
        </a:spcAft>
        <a:buChar char="–"/>
        <a:defRPr lang="fr-FR" sz="2000" b="0" i="0">
          <a:solidFill>
            <a:schemeClr val="dk1"/>
          </a:solidFill>
          <a:latin typeface="Calibri"/>
        </a:defRPr>
      </a:lvl4pPr>
      <a:lvl5pPr marL="2054225" indent="1828800" algn="l" defTabSz="914400" rtl="0">
        <a:lnSpc>
          <a:spcPct val="100000"/>
        </a:lnSpc>
        <a:spcBef>
          <a:spcPts val="0"/>
        </a:spcBef>
        <a:spcAft>
          <a:spcPts val="0"/>
        </a:spcAft>
        <a:buChar char="»"/>
        <a:defRPr lang="fr-FR" sz="2000" b="0" i="0">
          <a:solidFill>
            <a:schemeClr val="dk1"/>
          </a:solidFill>
          <a:latin typeface="Calibri"/>
        </a:defRPr>
      </a:lvl5pPr>
      <a:lvl6pPr>
        <a:defRPr lang="fr-FR" sz="1800"/>
      </a:lvl6pPr>
      <a:lvl7pPr>
        <a:defRPr lang="fr-FR" sz="1800"/>
      </a:lvl7pPr>
      <a:lvl8pPr>
        <a:defRPr lang="fr-FR" sz="1800"/>
      </a:lvl8pPr>
      <a:lvl9pPr>
        <a:defRPr lang="fr-FR" sz="1800"/>
      </a:lvl9pPr>
    </p:bodyStyle>
    <p:otherStyle>
      <a:lvl1pPr marL="0" indent="0" algn="l" defTabSz="914400" rtl="0">
        <a:lnSpc>
          <a:spcPct val="100000"/>
        </a:lnSpc>
        <a:spcBef>
          <a:spcPts val="0"/>
        </a:spcBef>
        <a:spcAft>
          <a:spcPts val="0"/>
        </a:spcAft>
        <a:buNone/>
        <a:defRPr lang="fr-FR" sz="1800" b="0" i="0">
          <a:solidFill>
            <a:schemeClr val="dk1"/>
          </a:solidFill>
          <a:latin typeface="Arial"/>
        </a:defRPr>
      </a:lvl1pPr>
      <a:lvl2pPr marL="455612" indent="457200" algn="l" defTabSz="914400" rtl="0">
        <a:lnSpc>
          <a:spcPct val="100000"/>
        </a:lnSpc>
        <a:spcBef>
          <a:spcPts val="0"/>
        </a:spcBef>
        <a:spcAft>
          <a:spcPts val="0"/>
        </a:spcAft>
        <a:buNone/>
        <a:defRPr lang="fr-FR" sz="1800" b="0" i="0">
          <a:solidFill>
            <a:schemeClr val="dk1"/>
          </a:solidFill>
          <a:latin typeface="Arial"/>
        </a:defRPr>
      </a:lvl2pPr>
      <a:lvl3pPr marL="912812" indent="914400" algn="l" defTabSz="914400" rtl="0">
        <a:lnSpc>
          <a:spcPct val="100000"/>
        </a:lnSpc>
        <a:spcBef>
          <a:spcPts val="0"/>
        </a:spcBef>
        <a:spcAft>
          <a:spcPts val="0"/>
        </a:spcAft>
        <a:buNone/>
        <a:defRPr lang="fr-FR" sz="1800" b="0" i="0">
          <a:solidFill>
            <a:schemeClr val="dk1"/>
          </a:solidFill>
          <a:latin typeface="Arial"/>
        </a:defRPr>
      </a:lvl3pPr>
      <a:lvl4pPr marL="1370012" indent="1371600" algn="l" defTabSz="914400" rtl="0">
        <a:lnSpc>
          <a:spcPct val="100000"/>
        </a:lnSpc>
        <a:spcBef>
          <a:spcPts val="0"/>
        </a:spcBef>
        <a:spcAft>
          <a:spcPts val="0"/>
        </a:spcAft>
        <a:buNone/>
        <a:defRPr lang="fr-FR" sz="1800" b="0" i="0">
          <a:solidFill>
            <a:schemeClr val="dk1"/>
          </a:solidFill>
          <a:latin typeface="Arial"/>
        </a:defRPr>
      </a:lvl4pPr>
      <a:lvl5pPr marL="1827212" indent="1828800" algn="l" defTabSz="914400" rtl="0">
        <a:lnSpc>
          <a:spcPct val="100000"/>
        </a:lnSpc>
        <a:spcBef>
          <a:spcPts val="0"/>
        </a:spcBef>
        <a:spcAft>
          <a:spcPts val="0"/>
        </a:spcAft>
        <a:buNone/>
        <a:defRPr lang="fr-FR" sz="1800" b="0" i="0">
          <a:solidFill>
            <a:schemeClr val="dk1"/>
          </a:solidFill>
          <a:latin typeface="Arial"/>
        </a:defRPr>
      </a:lvl5pPr>
      <a:lvl6pPr>
        <a:defRPr lang="fr-FR" sz="1800"/>
      </a:lvl6pPr>
      <a:lvl7pPr>
        <a:defRPr lang="fr-FR" sz="1800"/>
      </a:lvl7pPr>
      <a:lvl8pPr>
        <a:defRPr lang="fr-FR" sz="1800"/>
      </a:lvl8pPr>
      <a:lvl9pPr>
        <a:defRPr lang="fr-FR" sz="1800"/>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media1.sv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839817556" name="Organigramme : Opération manuelle 38"/>
          <p:cNvSpPr>
            <a:spLocks noChangeShapeType="1" noGrp="1"/>
          </p:cNvSpPr>
          <p:nvPr/>
        </p:nvSpPr>
        <p:spPr bwMode="auto">
          <a:xfrm rot="10800000">
            <a:off x="7859712" y="5445125"/>
            <a:ext cx="1439862" cy="1223962"/>
          </a:xfrm>
          <a:prstGeom prst="flowChartManualOperation">
            <a:avLst/>
          </a:prstGeom>
          <a:solidFill>
            <a:schemeClr val="lt1"/>
          </a:solidFill>
        </p:spPr>
        <p:txBody>
          <a:bodyPr lIns="91440" tIns="45720" rIns="91440" bIns="45720" anchor="ctr" anchorCtr="0"/>
          <a:lstStyle/>
          <a:p>
            <a:pPr>
              <a:defRPr/>
            </a:pPr>
            <a:endParaRPr sz="1400"/>
          </a:p>
        </p:txBody>
      </p:sp>
      <p:sp>
        <p:nvSpPr>
          <p:cNvPr id="848610748" name="Rectangle 41"/>
          <p:cNvSpPr>
            <a:spLocks noChangeShapeType="1" noGrp="1"/>
          </p:cNvSpPr>
          <p:nvPr/>
        </p:nvSpPr>
        <p:spPr bwMode="auto">
          <a:xfrm>
            <a:off x="0" y="6597650"/>
            <a:ext cx="12192000" cy="261937"/>
          </a:xfrm>
          <a:prstGeom prst="rect">
            <a:avLst/>
          </a:prstGeom>
          <a:solidFill>
            <a:srgbClr val="93117E"/>
          </a:solidFill>
        </p:spPr>
        <p:txBody>
          <a:bodyPr lIns="91440" tIns="45720" rIns="91440" bIns="45720" anchor="ctr" anchorCtr="0"/>
          <a:lstStyle/>
          <a:p>
            <a:pPr lvl="0" algn="ctr">
              <a:defRPr/>
            </a:pPr>
            <a:endParaRPr/>
          </a:p>
        </p:txBody>
      </p:sp>
      <p:sp>
        <p:nvSpPr>
          <p:cNvPr id="1257516960" name="Rectangle 1"/>
          <p:cNvSpPr>
            <a:spLocks noChangeShapeType="1" noGrp="1"/>
          </p:cNvSpPr>
          <p:nvPr/>
        </p:nvSpPr>
        <p:spPr bwMode="auto">
          <a:xfrm>
            <a:off x="-33337" y="5854700"/>
            <a:ext cx="12192000" cy="111125"/>
          </a:xfrm>
          <a:prstGeom prst="rect">
            <a:avLst/>
          </a:prstGeom>
          <a:solidFill>
            <a:srgbClr val="96BF0D"/>
          </a:solidFill>
          <a:ln w="25400">
            <a:solidFill>
              <a:srgbClr val="96BF0D"/>
            </a:solidFill>
            <a:round/>
            <a:headEnd/>
            <a:tailEnd/>
          </a:ln>
        </p:spPr>
        <p:txBody>
          <a:bodyPr lIns="91440" tIns="45720" rIns="91440" bIns="45720" anchor="ctr" anchorCtr="0"/>
          <a:lstStyle/>
          <a:p>
            <a:pPr>
              <a:defRPr/>
            </a:pPr>
            <a:endParaRPr sz="1400"/>
          </a:p>
        </p:txBody>
      </p:sp>
      <p:pic>
        <p:nvPicPr>
          <p:cNvPr id="248749349" name="Image 3" descr="Une image contenant texte, Police, logo, Graphique&#10;&#10;Le contenu généré par l’IA peut être incorrect."/>
          <p:cNvPicPr>
            <a:picLocks noChangeAspect="1" noGrp="1"/>
          </p:cNvPicPr>
          <p:nvPr/>
        </p:nvPicPr>
        <p:blipFill rotWithShape="1">
          <a:blip r:embed="rId3"/>
          <a:stretch/>
        </p:blipFill>
        <p:spPr bwMode="auto">
          <a:xfrm flipH="0" flipV="0">
            <a:off x="1293811" y="169840"/>
            <a:ext cx="7520071" cy="5062559"/>
          </a:xfrm>
          <a:prstGeom prst="rect">
            <a:avLst/>
          </a:prstGeom>
          <a:noFill/>
        </p:spPr>
      </p:pic>
      <p:sp>
        <p:nvSpPr>
          <p:cNvPr id="1320350317" name="Espace réservé du numéro de diapositive 3"/>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262383271" name="ZoneTexte 5"/>
          <p:cNvPicPr>
            <a:picLocks noChangeAspect="1" noGrp="1"/>
          </p:cNvPicPr>
          <p:nvPr/>
        </p:nvPicPr>
        <p:blipFill rotWithShape="1">
          <a:blip r:embed="rId3"/>
          <a:stretch/>
        </p:blipFill>
        <p:spPr bwMode="auto">
          <a:xfrm>
            <a:off x="1597025" y="530225"/>
            <a:ext cx="8351837" cy="517525"/>
          </a:xfrm>
          <a:prstGeom prst="rect">
            <a:avLst/>
          </a:prstGeom>
          <a:noFill/>
        </p:spPr>
      </p:pic>
      <p:sp>
        <p:nvSpPr>
          <p:cNvPr id="1330540344" name="ZoneTexte 4"/>
          <p:cNvSpPr txBox="1">
            <a:spLocks noChangeShapeType="1" noGrp="1"/>
          </p:cNvSpPr>
          <p:nvPr/>
        </p:nvSpPr>
        <p:spPr bwMode="auto">
          <a:xfrm>
            <a:off x="982662" y="1050925"/>
            <a:ext cx="10585450" cy="6186487"/>
          </a:xfrm>
          <a:prstGeom prst="rect">
            <a:avLst/>
          </a:prstGeom>
          <a:noFill/>
        </p:spPr>
        <p:txBody>
          <a:bodyPr lIns="91440" tIns="45720" rIns="91440" bIns="45720">
            <a:spAutoFit/>
          </a:bodyPr>
          <a:lstStyle>
            <a:lvl1pPr marL="339725" indent="0" algn="l" defTabSz="914400" rtl="0">
              <a:lnSpc>
                <a:spcPct val="100000"/>
              </a:lnSpc>
              <a:spcBef>
                <a:spcPts val="0"/>
              </a:spcBef>
              <a:spcAft>
                <a:spcPts val="0"/>
              </a:spcAft>
              <a:buChar char="•"/>
              <a:defRPr sz="3200" b="0" i="0">
                <a:solidFill>
                  <a:schemeClr val="dk1"/>
                </a:solidFill>
                <a:latin typeface="Calibri"/>
              </a:defRPr>
            </a:lvl1pPr>
            <a:lvl2pPr marL="739775" indent="457200" algn="l" defTabSz="914400" rtl="0">
              <a:lnSpc>
                <a:spcPct val="100000"/>
              </a:lnSpc>
              <a:spcBef>
                <a:spcPts val="0"/>
              </a:spcBef>
              <a:spcAft>
                <a:spcPts val="0"/>
              </a:spcAft>
              <a:buChar char="–"/>
              <a:defRPr sz="2800" b="0" i="0">
                <a:solidFill>
                  <a:schemeClr val="dk1"/>
                </a:solidFill>
                <a:latin typeface="Calibri"/>
              </a:defRPr>
            </a:lvl2pPr>
            <a:lvl3pPr marL="1139825" indent="914400" algn="l" defTabSz="914400" rtl="0">
              <a:lnSpc>
                <a:spcPct val="100000"/>
              </a:lnSpc>
              <a:spcBef>
                <a:spcPts val="0"/>
              </a:spcBef>
              <a:spcAft>
                <a:spcPts val="0"/>
              </a:spcAft>
              <a:buChar char="•"/>
              <a:defRPr sz="2400" b="0" i="0">
                <a:solidFill>
                  <a:schemeClr val="dk1"/>
                </a:solidFill>
                <a:latin typeface="Calibri"/>
              </a:defRPr>
            </a:lvl3pPr>
            <a:lvl4pPr marL="1597025" indent="1371600" algn="l" defTabSz="914400" rtl="0">
              <a:lnSpc>
                <a:spcPct val="100000"/>
              </a:lnSpc>
              <a:spcBef>
                <a:spcPts val="0"/>
              </a:spcBef>
              <a:spcAft>
                <a:spcPts val="0"/>
              </a:spcAft>
              <a:buChar char="–"/>
              <a:defRPr sz="2000" b="0" i="0">
                <a:solidFill>
                  <a:schemeClr val="dk1"/>
                </a:solidFill>
                <a:latin typeface="Calibri"/>
              </a:defRPr>
            </a:lvl4pPr>
            <a:lvl5pPr marL="2054225" indent="1828800" algn="l" defTabSz="914400" rtl="0">
              <a:lnSpc>
                <a:spcPct val="100000"/>
              </a:lnSpc>
              <a:spcBef>
                <a:spcPts val="0"/>
              </a:spcBef>
              <a:spcAft>
                <a:spcPts val="0"/>
              </a:spcAft>
              <a:buChar char="»"/>
              <a:defRPr sz="2000" b="0" i="0">
                <a:solidFill>
                  <a:schemeClr val="dk1"/>
                </a:solidFill>
                <a:latin typeface="Calibri"/>
              </a:defRPr>
            </a:lvl5pPr>
          </a:lstStyle>
          <a:p>
            <a:pPr marL="0" lvl="0" indent="0" algn="ctr">
              <a:spcBef>
                <a:spcPts val="0"/>
              </a:spcBef>
              <a:buNone/>
              <a:defRPr/>
            </a:pPr>
            <a:r>
              <a:rPr lang="fr-FR" sz="1800" b="1" i="0" u="none">
                <a:solidFill>
                  <a:srgbClr val="7030A0"/>
                </a:solidFill>
                <a:latin typeface="Century Gothic"/>
              </a:rPr>
              <a:t>MARS 2026</a:t>
            </a:r>
            <a:endParaRPr/>
          </a:p>
          <a:p>
            <a:pPr marL="0" lvl="0" indent="0">
              <a:spcBef>
                <a:spcPts val="0"/>
              </a:spcBef>
              <a:buNone/>
              <a:defRPr/>
            </a:pPr>
            <a:endParaRPr/>
          </a:p>
          <a:p>
            <a:pPr marL="0" lvl="0" indent="0" algn="just">
              <a:spcBef>
                <a:spcPts val="0"/>
              </a:spcBef>
              <a:buNone/>
              <a:defRPr/>
            </a:pPr>
            <a:r>
              <a:rPr lang="fr-FR" sz="1800" b="1" i="0" u="none">
                <a:solidFill>
                  <a:srgbClr val="7030A0"/>
                </a:solidFill>
                <a:latin typeface="Century Gothic"/>
              </a:rPr>
              <a:t>Vendredi 20 mars 2026 – 18h00 :  Clôture de délai de dépôt des réclamations </a:t>
            </a:r>
            <a:r>
              <a:rPr lang="fr-FR" sz="1800">
                <a:solidFill>
                  <a:srgbClr val="7030A0"/>
                </a:solidFill>
                <a:latin typeface="Century Gothic"/>
              </a:rPr>
              <a:t>contre les opérations électorales en Préfecture ou sous-préfecture ou au greffe du tribunal administratif par le requérant.</a:t>
            </a: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Samedi 21 mars 00h00 </a:t>
            </a:r>
            <a:r>
              <a:rPr lang="fr-FR" sz="1800">
                <a:solidFill>
                  <a:srgbClr val="7030A0"/>
                </a:solidFill>
                <a:latin typeface="Century Gothic"/>
              </a:rPr>
              <a:t>: </a:t>
            </a:r>
            <a:r>
              <a:rPr lang="fr-FR" sz="1800" b="1" i="0" u="none">
                <a:solidFill>
                  <a:srgbClr val="7030A0"/>
                </a:solidFill>
                <a:latin typeface="Century Gothic"/>
              </a:rPr>
              <a:t>Interdiction</a:t>
            </a:r>
            <a:r>
              <a:rPr lang="fr-FR" sz="1800">
                <a:solidFill>
                  <a:srgbClr val="7030A0"/>
                </a:solidFill>
                <a:latin typeface="Century Gothic"/>
              </a:rPr>
              <a:t> de distribution des documents électoraux et de diffusion au public de tout message ayant le caractère de propagande électorale.</a:t>
            </a:r>
            <a:endParaRPr/>
          </a:p>
          <a:p>
            <a:pPr marL="0" lvl="0" indent="0" algn="just">
              <a:spcBef>
                <a:spcPts val="0"/>
              </a:spcBef>
              <a:buNone/>
              <a:defRPr/>
            </a:pPr>
            <a:r>
              <a:rPr lang="fr-FR" sz="1800">
                <a:solidFill>
                  <a:srgbClr val="7030A0"/>
                </a:solidFill>
                <a:latin typeface="Century Gothic"/>
              </a:rPr>
              <a:t>Clôture de la campagne électorale,</a:t>
            </a:r>
            <a:endParaRPr/>
          </a:p>
          <a:p>
            <a:pPr marL="0" lvl="0" indent="0" algn="just">
              <a:spcBef>
                <a:spcPts val="0"/>
              </a:spcBef>
              <a:buNone/>
              <a:defRPr/>
            </a:pPr>
            <a:endParaRPr lang="en-US" sz="1800"/>
          </a:p>
          <a:p>
            <a:pPr marL="0" lvl="0" indent="0" algn="just">
              <a:spcBef>
                <a:spcPts val="0"/>
              </a:spcBef>
              <a:buNone/>
              <a:defRPr/>
            </a:pPr>
            <a:r>
              <a:rPr lang="fr-FR" sz="1800" b="0" i="1" u="none">
                <a:solidFill>
                  <a:srgbClr val="7030A0"/>
                </a:solidFill>
                <a:latin typeface="Century Gothic"/>
              </a:rPr>
              <a:t>A faire : réceptionner et inscrire les procurations (courriers, dématérialisées)</a:t>
            </a: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Samedi 21 mars 12h00 : heure limite de remise des bulletins </a:t>
            </a:r>
            <a:r>
              <a:rPr lang="fr-FR" sz="1800">
                <a:solidFill>
                  <a:srgbClr val="7030A0"/>
                </a:solidFill>
                <a:latin typeface="Century Gothic"/>
              </a:rPr>
              <a:t>de vote aux maires par les listes ou leurs mandataires.</a:t>
            </a:r>
            <a:endParaRPr lang="en-US" sz="1800"/>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Dimanche 22 mars 2026 (8h00 / 18h00) </a:t>
            </a:r>
            <a:r>
              <a:rPr lang="fr-FR" sz="1800">
                <a:solidFill>
                  <a:srgbClr val="7030A0"/>
                </a:solidFill>
                <a:latin typeface="Century Gothic"/>
              </a:rPr>
              <a:t>: </a:t>
            </a:r>
            <a:r>
              <a:rPr lang="fr-FR" sz="1800" b="1" i="0" u="none">
                <a:solidFill>
                  <a:srgbClr val="7030A0"/>
                </a:solidFill>
                <a:latin typeface="Century Gothic"/>
              </a:rPr>
              <a:t>second tour</a:t>
            </a:r>
            <a:endParaRPr/>
          </a:p>
          <a:p>
            <a:pPr marL="0" lvl="0" indent="0" algn="just">
              <a:spcBef>
                <a:spcPts val="0"/>
              </a:spcBef>
              <a:buNone/>
              <a:defRPr/>
            </a:pPr>
            <a:endParaRPr/>
          </a:p>
          <a:p>
            <a:pPr marL="0" lvl="0" indent="0" algn="r">
              <a:spcBef>
                <a:spcPts val="0"/>
              </a:spcBef>
              <a:buNone/>
              <a:defRPr/>
            </a:pPr>
            <a:r>
              <a:rPr lang="fr-FR" sz="1800">
                <a:solidFill>
                  <a:srgbClr val="7030A0"/>
                </a:solidFill>
                <a:latin typeface="Century Gothic"/>
              </a:rPr>
              <a:t>Dépouillement, résultats, transmission des résultats, soirée électorale.</a:t>
            </a:r>
            <a:endParaRPr/>
          </a:p>
          <a:p>
            <a:pPr marL="0" lvl="0" indent="0" algn="r">
              <a:spcBef>
                <a:spcPts val="0"/>
              </a:spcBef>
              <a:buNone/>
              <a:defRPr/>
            </a:pPr>
            <a:r>
              <a:rPr lang="fr-FR" sz="1800">
                <a:solidFill>
                  <a:srgbClr val="7030A0"/>
                </a:solidFill>
                <a:latin typeface="Century Gothic"/>
              </a:rPr>
              <a:t>Puis, préparer l’installation du nouveau Conseil Municipal (au plus tôt le vendredi 27 mars au plus tard le dimanche 29 mars 2026),</a:t>
            </a:r>
            <a:endParaRPr/>
          </a:p>
          <a:p>
            <a:pPr marL="0" lvl="0" indent="0" algn="just">
              <a:spcBef>
                <a:spcPts val="0"/>
              </a:spcBef>
              <a:buNone/>
              <a:defRPr/>
            </a:pPr>
            <a:endParaRPr/>
          </a:p>
        </p:txBody>
      </p:sp>
      <p:sp>
        <p:nvSpPr>
          <p:cNvPr id="856073408" name="Rectangle 6"/>
          <p:cNvSpPr>
            <a:spLocks noChangeShapeType="1" noGrp="1"/>
          </p:cNvSpPr>
          <p:nvPr/>
        </p:nvSpPr>
        <p:spPr bwMode="auto">
          <a:xfrm>
            <a:off x="-4762" y="52387"/>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sp>
        <p:nvSpPr>
          <p:cNvPr id="66210185"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672413836" name="ZoneTexte 5"/>
          <p:cNvPicPr>
            <a:picLocks noChangeAspect="1" noGrp="1"/>
          </p:cNvPicPr>
          <p:nvPr/>
        </p:nvPicPr>
        <p:blipFill rotWithShape="1">
          <a:blip r:embed="rId3"/>
          <a:stretch/>
        </p:blipFill>
        <p:spPr bwMode="auto">
          <a:xfrm>
            <a:off x="1597025" y="530225"/>
            <a:ext cx="8351837" cy="517525"/>
          </a:xfrm>
          <a:prstGeom prst="rect">
            <a:avLst/>
          </a:prstGeom>
          <a:noFill/>
        </p:spPr>
      </p:pic>
      <p:sp>
        <p:nvSpPr>
          <p:cNvPr id="1953955115" name="ZoneTexte 4"/>
          <p:cNvSpPr txBox="1">
            <a:spLocks noChangeShapeType="1" noGrp="1"/>
          </p:cNvSpPr>
          <p:nvPr/>
        </p:nvSpPr>
        <p:spPr bwMode="auto">
          <a:xfrm>
            <a:off x="982662" y="1050925"/>
            <a:ext cx="10585450" cy="5189537"/>
          </a:xfrm>
          <a:prstGeom prst="rect">
            <a:avLst/>
          </a:prstGeom>
          <a:noFill/>
        </p:spPr>
        <p:txBody>
          <a:bodyPr lIns="91440" tIns="45720" rIns="91440" bIns="45720">
            <a:spAutoFit/>
          </a:bodyPr>
          <a:lstStyle>
            <a:lvl1pPr marL="339725" indent="0" algn="l" defTabSz="914400" rtl="0">
              <a:lnSpc>
                <a:spcPct val="100000"/>
              </a:lnSpc>
              <a:spcBef>
                <a:spcPts val="0"/>
              </a:spcBef>
              <a:spcAft>
                <a:spcPts val="0"/>
              </a:spcAft>
              <a:buChar char="•"/>
              <a:defRPr sz="3200" b="0" i="0">
                <a:solidFill>
                  <a:schemeClr val="dk1"/>
                </a:solidFill>
                <a:latin typeface="Calibri"/>
              </a:defRPr>
            </a:lvl1pPr>
            <a:lvl2pPr marL="739775" indent="457200" algn="l" defTabSz="914400" rtl="0">
              <a:lnSpc>
                <a:spcPct val="100000"/>
              </a:lnSpc>
              <a:spcBef>
                <a:spcPts val="0"/>
              </a:spcBef>
              <a:spcAft>
                <a:spcPts val="0"/>
              </a:spcAft>
              <a:buChar char="–"/>
              <a:defRPr sz="2800" b="0" i="0">
                <a:solidFill>
                  <a:schemeClr val="dk1"/>
                </a:solidFill>
                <a:latin typeface="Calibri"/>
              </a:defRPr>
            </a:lvl2pPr>
            <a:lvl3pPr marL="1139825" indent="914400" algn="l" defTabSz="914400" rtl="0">
              <a:lnSpc>
                <a:spcPct val="100000"/>
              </a:lnSpc>
              <a:spcBef>
                <a:spcPts val="0"/>
              </a:spcBef>
              <a:spcAft>
                <a:spcPts val="0"/>
              </a:spcAft>
              <a:buChar char="•"/>
              <a:defRPr sz="2400" b="0" i="0">
                <a:solidFill>
                  <a:schemeClr val="dk1"/>
                </a:solidFill>
                <a:latin typeface="Calibri"/>
              </a:defRPr>
            </a:lvl3pPr>
            <a:lvl4pPr marL="1597025" indent="1371600" algn="l" defTabSz="914400" rtl="0">
              <a:lnSpc>
                <a:spcPct val="100000"/>
              </a:lnSpc>
              <a:spcBef>
                <a:spcPts val="0"/>
              </a:spcBef>
              <a:spcAft>
                <a:spcPts val="0"/>
              </a:spcAft>
              <a:buChar char="–"/>
              <a:defRPr sz="2000" b="0" i="0">
                <a:solidFill>
                  <a:schemeClr val="dk1"/>
                </a:solidFill>
                <a:latin typeface="Calibri"/>
              </a:defRPr>
            </a:lvl4pPr>
            <a:lvl5pPr marL="2054225" indent="1828800" algn="l" defTabSz="914400" rtl="0">
              <a:lnSpc>
                <a:spcPct val="100000"/>
              </a:lnSpc>
              <a:spcBef>
                <a:spcPts val="0"/>
              </a:spcBef>
              <a:spcAft>
                <a:spcPts val="0"/>
              </a:spcAft>
              <a:buChar char="»"/>
              <a:defRPr sz="2000" b="0" i="0">
                <a:solidFill>
                  <a:schemeClr val="dk1"/>
                </a:solidFill>
                <a:latin typeface="Calibri"/>
              </a:defRPr>
            </a:lvl5pPr>
          </a:lstStyle>
          <a:p>
            <a:pPr marL="0" lvl="0" indent="0">
              <a:spcBef>
                <a:spcPts val="0"/>
              </a:spcBef>
              <a:buNone/>
              <a:defRPr/>
            </a:pPr>
            <a:endParaRPr/>
          </a:p>
          <a:p>
            <a:pPr marL="0" lvl="0" indent="0" algn="just">
              <a:spcBef>
                <a:spcPts val="0"/>
              </a:spcBef>
              <a:buNone/>
              <a:defRPr/>
            </a:pPr>
            <a:r>
              <a:rPr lang="fr-FR" sz="1800" b="1" i="0" u="none">
                <a:solidFill>
                  <a:srgbClr val="7030A0"/>
                </a:solidFill>
                <a:latin typeface="Century Gothic"/>
              </a:rPr>
              <a:t>Qui peut contester ?</a:t>
            </a:r>
            <a:endParaRPr/>
          </a:p>
          <a:p>
            <a:pPr marL="0" lvl="0" indent="0" algn="just">
              <a:spcBef>
                <a:spcPts val="0"/>
              </a:spcBef>
              <a:buNone/>
              <a:defRPr/>
            </a:pPr>
            <a:r>
              <a:rPr lang="fr-FR" sz="1800">
                <a:solidFill>
                  <a:srgbClr val="7030A0"/>
                </a:solidFill>
                <a:latin typeface="Century Gothic"/>
              </a:rPr>
              <a:t>Art L 248 du Code électoral : </a:t>
            </a:r>
            <a:r>
              <a:rPr lang="fr-FR" sz="1800" b="1" i="0" u="none">
                <a:solidFill>
                  <a:srgbClr val="7030A0"/>
                </a:solidFill>
                <a:latin typeface="Century Gothic"/>
              </a:rPr>
              <a:t>tout électeur et tout éligible </a:t>
            </a:r>
            <a:r>
              <a:rPr lang="fr-FR" sz="1800">
                <a:solidFill>
                  <a:srgbClr val="7030A0"/>
                </a:solidFill>
                <a:latin typeface="Century Gothic"/>
              </a:rPr>
              <a:t>a le droit d’arguer de nullité les opérations électorales de la commune devant le tribunal administratif.</a:t>
            </a: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Le préfet </a:t>
            </a:r>
            <a:r>
              <a:rPr lang="fr-FR" sz="1800">
                <a:solidFill>
                  <a:srgbClr val="7030A0"/>
                </a:solidFill>
                <a:latin typeface="Century Gothic"/>
              </a:rPr>
              <a:t>s’il estime que les conditions et les formes légalement prescrites n’ont pas été remplies, peut également déférer les opérations électorales au tribunal administratif.</a:t>
            </a:r>
            <a:endParaRPr/>
          </a:p>
          <a:p>
            <a:pPr marL="0" lvl="0" indent="0" algn="just">
              <a:spcBef>
                <a:spcPts val="0"/>
              </a:spcBef>
              <a:buNone/>
              <a:defRPr/>
            </a:pPr>
            <a:endParaRPr lang="en-US" sz="1800"/>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Les formes de la contestation </a:t>
            </a:r>
            <a:r>
              <a:rPr lang="fr-FR" sz="1800">
                <a:solidFill>
                  <a:srgbClr val="7030A0"/>
                </a:solidFill>
                <a:latin typeface="Century Gothic"/>
              </a:rPr>
              <a:t>;</a:t>
            </a:r>
            <a:endParaRPr/>
          </a:p>
          <a:p>
            <a:pPr marL="0" lvl="0" indent="0" algn="just">
              <a:spcBef>
                <a:spcPts val="0"/>
              </a:spcBef>
              <a:buNone/>
              <a:defRPr/>
            </a:pPr>
            <a:r>
              <a:rPr sz="1800">
                <a:solidFill>
                  <a:srgbClr val="7030A0"/>
                </a:solidFill>
                <a:latin typeface="Century Gothic"/>
              </a:rPr>
              <a:t>Art. R. 119    (Décr. no 2007-1670 du 26 nov. 2007)  «Les réclamations contre les opérations électorales doivent être consignées au procès-verbal, sinon être déposées, à peine d'irrecevabilité, au plus tard à dix-huit heures le cinquième jour qui suit l'élection, à la sous-préfecture ou à la préfecture. Elles sont immédiatement adressées au préfet qui les fait enregistrer au greffe du tribunal administratif.</a:t>
            </a:r>
            <a:endParaRPr/>
          </a:p>
          <a:p>
            <a:pPr marL="0" lvl="0" indent="0" algn="just">
              <a:spcBef>
                <a:spcPts val="0"/>
              </a:spcBef>
              <a:buFont typeface="Arial"/>
              <a:buChar char="•"/>
              <a:defRPr/>
            </a:pPr>
            <a:r>
              <a:rPr sz="1800">
                <a:solidFill>
                  <a:srgbClr val="7030A0"/>
                </a:solidFill>
                <a:latin typeface="Century Gothic"/>
              </a:rPr>
              <a:t> «Les protestations peuvent également être déposées directement au greffe du tribunal administratif dans le même délai.»</a:t>
            </a:r>
            <a:endParaRPr/>
          </a:p>
          <a:p>
            <a:pPr marL="0" lvl="0" indent="0" algn="just">
              <a:spcBef>
                <a:spcPts val="0"/>
              </a:spcBef>
              <a:buNone/>
              <a:defRPr/>
            </a:pPr>
            <a:endParaRPr/>
          </a:p>
        </p:txBody>
      </p:sp>
      <p:sp>
        <p:nvSpPr>
          <p:cNvPr id="1150823446" name="Rectangle 6"/>
          <p:cNvSpPr>
            <a:spLocks noChangeShapeType="1" noGrp="1"/>
          </p:cNvSpPr>
          <p:nvPr/>
        </p:nvSpPr>
        <p:spPr bwMode="auto">
          <a:xfrm>
            <a:off x="-4762" y="52387"/>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sp>
        <p:nvSpPr>
          <p:cNvPr id="2132369793"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492130581" name="ZoneTexte 5"/>
          <p:cNvPicPr>
            <a:picLocks noChangeAspect="1" noGrp="1"/>
          </p:cNvPicPr>
          <p:nvPr/>
        </p:nvPicPr>
        <p:blipFill rotWithShape="1">
          <a:blip r:embed="rId3"/>
          <a:stretch/>
        </p:blipFill>
        <p:spPr bwMode="auto">
          <a:xfrm>
            <a:off x="1597025" y="530225"/>
            <a:ext cx="8351837" cy="517525"/>
          </a:xfrm>
          <a:prstGeom prst="rect">
            <a:avLst/>
          </a:prstGeom>
          <a:noFill/>
        </p:spPr>
      </p:pic>
      <p:sp>
        <p:nvSpPr>
          <p:cNvPr id="1937527860" name="ZoneTexte 4"/>
          <p:cNvSpPr txBox="1">
            <a:spLocks noChangeShapeType="1" noGrp="1"/>
          </p:cNvSpPr>
          <p:nvPr/>
        </p:nvSpPr>
        <p:spPr bwMode="auto">
          <a:xfrm>
            <a:off x="982662" y="1050925"/>
            <a:ext cx="10585450" cy="4524375"/>
          </a:xfrm>
          <a:prstGeom prst="rect">
            <a:avLst/>
          </a:prstGeom>
          <a:noFill/>
        </p:spPr>
        <p:txBody>
          <a:bodyPr lIns="91440" tIns="45720" rIns="91440" bIns="45720">
            <a:spAutoFit/>
          </a:bodyPr>
          <a:lstStyle>
            <a:lvl1pPr marL="339725" indent="0" algn="l" defTabSz="914400" rtl="0">
              <a:lnSpc>
                <a:spcPct val="100000"/>
              </a:lnSpc>
              <a:spcBef>
                <a:spcPts val="0"/>
              </a:spcBef>
              <a:spcAft>
                <a:spcPts val="0"/>
              </a:spcAft>
              <a:buChar char="•"/>
              <a:defRPr sz="3200" b="0" i="0">
                <a:solidFill>
                  <a:schemeClr val="dk1"/>
                </a:solidFill>
                <a:latin typeface="Calibri"/>
              </a:defRPr>
            </a:lvl1pPr>
            <a:lvl2pPr marL="739775" indent="457200" algn="l" defTabSz="914400" rtl="0">
              <a:lnSpc>
                <a:spcPct val="100000"/>
              </a:lnSpc>
              <a:spcBef>
                <a:spcPts val="0"/>
              </a:spcBef>
              <a:spcAft>
                <a:spcPts val="0"/>
              </a:spcAft>
              <a:buChar char="–"/>
              <a:defRPr sz="2800" b="0" i="0">
                <a:solidFill>
                  <a:schemeClr val="dk1"/>
                </a:solidFill>
                <a:latin typeface="Calibri"/>
              </a:defRPr>
            </a:lvl2pPr>
            <a:lvl3pPr marL="1139825" indent="914400" algn="l" defTabSz="914400" rtl="0">
              <a:lnSpc>
                <a:spcPct val="100000"/>
              </a:lnSpc>
              <a:spcBef>
                <a:spcPts val="0"/>
              </a:spcBef>
              <a:spcAft>
                <a:spcPts val="0"/>
              </a:spcAft>
              <a:buChar char="•"/>
              <a:defRPr sz="2400" b="0" i="0">
                <a:solidFill>
                  <a:schemeClr val="dk1"/>
                </a:solidFill>
                <a:latin typeface="Calibri"/>
              </a:defRPr>
            </a:lvl3pPr>
            <a:lvl4pPr marL="1597025" indent="1371600" algn="l" defTabSz="914400" rtl="0">
              <a:lnSpc>
                <a:spcPct val="100000"/>
              </a:lnSpc>
              <a:spcBef>
                <a:spcPts val="0"/>
              </a:spcBef>
              <a:spcAft>
                <a:spcPts val="0"/>
              </a:spcAft>
              <a:buChar char="–"/>
              <a:defRPr sz="2000" b="0" i="0">
                <a:solidFill>
                  <a:schemeClr val="dk1"/>
                </a:solidFill>
                <a:latin typeface="Calibri"/>
              </a:defRPr>
            </a:lvl4pPr>
            <a:lvl5pPr marL="2054225" indent="1828800" algn="l" defTabSz="914400" rtl="0">
              <a:lnSpc>
                <a:spcPct val="100000"/>
              </a:lnSpc>
              <a:spcBef>
                <a:spcPts val="0"/>
              </a:spcBef>
              <a:spcAft>
                <a:spcPts val="0"/>
              </a:spcAft>
              <a:buChar char="»"/>
              <a:defRPr sz="2000" b="0" i="0">
                <a:solidFill>
                  <a:schemeClr val="dk1"/>
                </a:solidFill>
                <a:latin typeface="Calibri"/>
              </a:defRPr>
            </a:lvl5pPr>
          </a:lstStyle>
          <a:p>
            <a:pPr marL="0" lvl="0" indent="0">
              <a:spcBef>
                <a:spcPts val="0"/>
              </a:spcBef>
              <a:buNone/>
              <a:defRPr/>
            </a:pPr>
            <a:endParaRPr/>
          </a:p>
          <a:p>
            <a:pPr marL="0" lvl="0" indent="0" algn="just">
              <a:spcBef>
                <a:spcPts val="0"/>
              </a:spcBef>
              <a:buNone/>
              <a:defRPr/>
            </a:pPr>
            <a:r>
              <a:rPr lang="fr-FR" sz="1800" b="1" i="0" u="none">
                <a:solidFill>
                  <a:srgbClr val="7030A0"/>
                </a:solidFill>
                <a:latin typeface="Century Gothic"/>
              </a:rPr>
              <a:t>Vendredi 20 mars à 18 h 00 : </a:t>
            </a:r>
            <a:r>
              <a:rPr lang="fr-FR" sz="1800">
                <a:solidFill>
                  <a:srgbClr val="7030A0"/>
                </a:solidFill>
                <a:latin typeface="Century Gothic"/>
              </a:rPr>
              <a:t>Clôture du délai de dépôt des réclamations contre les opérations électorales du </a:t>
            </a:r>
            <a:r>
              <a:rPr lang="fr-FR" sz="1800" b="0" i="0" u="sng">
                <a:solidFill>
                  <a:srgbClr val="7030A0"/>
                </a:solidFill>
                <a:latin typeface="Century Gothic"/>
              </a:rPr>
              <a:t>1</a:t>
            </a:r>
            <a:r>
              <a:rPr lang="fr-FR" sz="1800" b="0" i="0" u="sng" baseline="30000">
                <a:solidFill>
                  <a:srgbClr val="7030A0"/>
                </a:solidFill>
                <a:latin typeface="Century Gothic"/>
              </a:rPr>
              <a:t>er</a:t>
            </a:r>
            <a:r>
              <a:rPr lang="fr-FR" sz="1800" b="0" i="0" u="sng">
                <a:solidFill>
                  <a:srgbClr val="7030A0"/>
                </a:solidFill>
                <a:latin typeface="Century Gothic"/>
              </a:rPr>
              <a:t> tour </a:t>
            </a:r>
            <a:r>
              <a:rPr lang="fr-FR" sz="1800">
                <a:solidFill>
                  <a:srgbClr val="7030A0"/>
                </a:solidFill>
                <a:latin typeface="Century Gothic"/>
              </a:rPr>
              <a:t>en Préfecture, sous Préf ou au greffe du TA par le requérant</a:t>
            </a: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Vendredi 27 mars à 18 h 00 : </a:t>
            </a:r>
            <a:r>
              <a:rPr lang="fr-FR" sz="1800">
                <a:solidFill>
                  <a:srgbClr val="7030A0"/>
                </a:solidFill>
                <a:latin typeface="Century Gothic"/>
              </a:rPr>
              <a:t>Clôture du délai de dépôt des réclamations contre les opérations électorales du </a:t>
            </a:r>
            <a:r>
              <a:rPr lang="fr-FR" sz="1800" b="0" i="0" u="sng">
                <a:solidFill>
                  <a:srgbClr val="7030A0"/>
                </a:solidFill>
                <a:latin typeface="Century Gothic"/>
              </a:rPr>
              <a:t>2ème tour </a:t>
            </a:r>
            <a:r>
              <a:rPr lang="fr-FR" sz="1800">
                <a:solidFill>
                  <a:srgbClr val="7030A0"/>
                </a:solidFill>
                <a:latin typeface="Century Gothic"/>
              </a:rPr>
              <a:t>en Préfecture, sous Préf ou au greffe du TA par le requérant</a:t>
            </a:r>
            <a:endParaRPr/>
          </a:p>
          <a:p>
            <a:pPr marL="0" lvl="0" indent="0" algn="just">
              <a:spcBef>
                <a:spcPts val="0"/>
              </a:spcBef>
              <a:buNone/>
              <a:defRPr/>
            </a:pPr>
            <a:endParaRPr lang="en-US" sz="1800"/>
          </a:p>
          <a:p>
            <a:pPr marL="0" lvl="0" indent="0" algn="just">
              <a:spcBef>
                <a:spcPts val="0"/>
              </a:spcBef>
              <a:buNone/>
              <a:defRPr/>
            </a:pPr>
            <a:endParaRPr lang="en-US" sz="1800"/>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Lundi 30 mars à 00h00 </a:t>
            </a:r>
            <a:r>
              <a:rPr lang="fr-FR" sz="1800">
                <a:solidFill>
                  <a:srgbClr val="7030A0"/>
                </a:solidFill>
                <a:latin typeface="Century Gothic"/>
              </a:rPr>
              <a:t>: Clôture du délai de déféré préfectoral à l’encontre des opérations électorales du </a:t>
            </a:r>
            <a:r>
              <a:rPr lang="fr-FR" sz="1800" b="0" i="0" u="sng">
                <a:solidFill>
                  <a:srgbClr val="7030A0"/>
                </a:solidFill>
                <a:latin typeface="Century Gothic"/>
              </a:rPr>
              <a:t>1</a:t>
            </a:r>
            <a:r>
              <a:rPr lang="fr-FR" sz="1800" b="0" i="0" u="sng" baseline="30000">
                <a:solidFill>
                  <a:srgbClr val="7030A0"/>
                </a:solidFill>
                <a:latin typeface="Century Gothic"/>
              </a:rPr>
              <a:t>er</a:t>
            </a:r>
            <a:r>
              <a:rPr lang="fr-FR" sz="1800" b="0" i="0" u="sng">
                <a:solidFill>
                  <a:srgbClr val="7030A0"/>
                </a:solidFill>
                <a:latin typeface="Century Gothic"/>
              </a:rPr>
              <a:t> tour</a:t>
            </a: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Lundi 6 avril à 00h00 </a:t>
            </a:r>
            <a:r>
              <a:rPr lang="fr-FR" sz="1800">
                <a:solidFill>
                  <a:srgbClr val="7030A0"/>
                </a:solidFill>
                <a:latin typeface="Century Gothic"/>
              </a:rPr>
              <a:t>: Clôture du délai de déféré préfectoral à l’encontre des opérations électorales du </a:t>
            </a:r>
            <a:r>
              <a:rPr lang="fr-FR" sz="1800" b="0" i="0" u="sng">
                <a:solidFill>
                  <a:srgbClr val="7030A0"/>
                </a:solidFill>
                <a:latin typeface="Century Gothic"/>
              </a:rPr>
              <a:t>2ème tour</a:t>
            </a:r>
            <a:endParaRPr/>
          </a:p>
        </p:txBody>
      </p:sp>
      <p:sp>
        <p:nvSpPr>
          <p:cNvPr id="543759047" name="Rectangle 6"/>
          <p:cNvSpPr>
            <a:spLocks noChangeShapeType="1" noGrp="1"/>
          </p:cNvSpPr>
          <p:nvPr/>
        </p:nvSpPr>
        <p:spPr bwMode="auto">
          <a:xfrm>
            <a:off x="-4762" y="52387"/>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sp>
        <p:nvSpPr>
          <p:cNvPr id="143852566"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545224109" name="ZoneTexte 5"/>
          <p:cNvPicPr>
            <a:picLocks noChangeAspect="1" noGrp="1"/>
          </p:cNvPicPr>
          <p:nvPr/>
        </p:nvPicPr>
        <p:blipFill rotWithShape="1">
          <a:blip r:embed="rId3"/>
          <a:stretch/>
        </p:blipFill>
        <p:spPr bwMode="auto">
          <a:xfrm>
            <a:off x="1597025" y="530225"/>
            <a:ext cx="8351837" cy="517525"/>
          </a:xfrm>
          <a:prstGeom prst="rect">
            <a:avLst/>
          </a:prstGeom>
          <a:noFill/>
        </p:spPr>
      </p:pic>
      <p:sp>
        <p:nvSpPr>
          <p:cNvPr id="1752785309" name="ZoneTexte 4"/>
          <p:cNvSpPr txBox="1">
            <a:spLocks noChangeShapeType="1" noGrp="1"/>
          </p:cNvSpPr>
          <p:nvPr/>
        </p:nvSpPr>
        <p:spPr bwMode="auto">
          <a:xfrm>
            <a:off x="982662" y="1050925"/>
            <a:ext cx="10585450" cy="4524375"/>
          </a:xfrm>
          <a:prstGeom prst="rect">
            <a:avLst/>
          </a:prstGeom>
          <a:noFill/>
        </p:spPr>
        <p:txBody>
          <a:bodyPr lIns="91440" tIns="45720" rIns="91440" bIns="45720">
            <a:spAutoFit/>
          </a:bodyPr>
          <a:lstStyle>
            <a:lvl1pPr marL="339725" indent="0" algn="l" defTabSz="914400" rtl="0">
              <a:lnSpc>
                <a:spcPct val="100000"/>
              </a:lnSpc>
              <a:spcBef>
                <a:spcPts val="0"/>
              </a:spcBef>
              <a:spcAft>
                <a:spcPts val="0"/>
              </a:spcAft>
              <a:buChar char="•"/>
              <a:defRPr sz="3200" b="0" i="0">
                <a:solidFill>
                  <a:schemeClr val="dk1"/>
                </a:solidFill>
                <a:latin typeface="Calibri"/>
              </a:defRPr>
            </a:lvl1pPr>
            <a:lvl2pPr marL="739775" indent="457200" algn="l" defTabSz="914400" rtl="0">
              <a:lnSpc>
                <a:spcPct val="100000"/>
              </a:lnSpc>
              <a:spcBef>
                <a:spcPts val="0"/>
              </a:spcBef>
              <a:spcAft>
                <a:spcPts val="0"/>
              </a:spcAft>
              <a:buChar char="–"/>
              <a:defRPr sz="2800" b="0" i="0">
                <a:solidFill>
                  <a:schemeClr val="dk1"/>
                </a:solidFill>
                <a:latin typeface="Calibri"/>
              </a:defRPr>
            </a:lvl2pPr>
            <a:lvl3pPr marL="1139825" indent="914400" algn="l" defTabSz="914400" rtl="0">
              <a:lnSpc>
                <a:spcPct val="100000"/>
              </a:lnSpc>
              <a:spcBef>
                <a:spcPts val="0"/>
              </a:spcBef>
              <a:spcAft>
                <a:spcPts val="0"/>
              </a:spcAft>
              <a:buChar char="•"/>
              <a:defRPr sz="2400" b="0" i="0">
                <a:solidFill>
                  <a:schemeClr val="dk1"/>
                </a:solidFill>
                <a:latin typeface="Calibri"/>
              </a:defRPr>
            </a:lvl3pPr>
            <a:lvl4pPr marL="1597025" indent="1371600" algn="l" defTabSz="914400" rtl="0">
              <a:lnSpc>
                <a:spcPct val="100000"/>
              </a:lnSpc>
              <a:spcBef>
                <a:spcPts val="0"/>
              </a:spcBef>
              <a:spcAft>
                <a:spcPts val="0"/>
              </a:spcAft>
              <a:buChar char="–"/>
              <a:defRPr sz="2000" b="0" i="0">
                <a:solidFill>
                  <a:schemeClr val="dk1"/>
                </a:solidFill>
                <a:latin typeface="Calibri"/>
              </a:defRPr>
            </a:lvl4pPr>
            <a:lvl5pPr marL="2054225" indent="1828800" algn="l" defTabSz="914400" rtl="0">
              <a:lnSpc>
                <a:spcPct val="100000"/>
              </a:lnSpc>
              <a:spcBef>
                <a:spcPts val="0"/>
              </a:spcBef>
              <a:spcAft>
                <a:spcPts val="0"/>
              </a:spcAft>
              <a:buChar char="»"/>
              <a:defRPr sz="2000" b="0" i="0">
                <a:solidFill>
                  <a:schemeClr val="dk1"/>
                </a:solidFill>
                <a:latin typeface="Calibri"/>
              </a:defRPr>
            </a:lvl5pPr>
          </a:lstStyle>
          <a:p>
            <a:pPr marL="0" lvl="0" indent="0">
              <a:spcBef>
                <a:spcPts val="0"/>
              </a:spcBef>
              <a:buNone/>
              <a:defRPr/>
            </a:pPr>
            <a:endParaRPr/>
          </a:p>
          <a:p>
            <a:pPr marL="0" lvl="0" indent="0" algn="just">
              <a:spcBef>
                <a:spcPts val="0"/>
              </a:spcBef>
              <a:buNone/>
              <a:defRPr/>
            </a:pPr>
            <a:r>
              <a:rPr lang="fr-FR" sz="1800" b="1" i="0" u="none">
                <a:solidFill>
                  <a:srgbClr val="7030A0"/>
                </a:solidFill>
                <a:latin typeface="Century Gothic"/>
              </a:rPr>
              <a:t>Procurations : </a:t>
            </a:r>
            <a:r>
              <a:rPr lang="fr-FR" sz="1800">
                <a:solidFill>
                  <a:srgbClr val="7030A0"/>
                </a:solidFill>
                <a:latin typeface="Century Gothic"/>
              </a:rPr>
              <a:t>recevabilité et réception au long cours</a:t>
            </a: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REU (2019)</a:t>
            </a:r>
            <a:r>
              <a:rPr lang="fr-FR" sz="1800">
                <a:solidFill>
                  <a:srgbClr val="7030A0"/>
                </a:solidFill>
                <a:latin typeface="Century Gothic"/>
              </a:rPr>
              <a:t> : procédure contradictoire nécessaire avant radiation des électeurs</a:t>
            </a: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Le jour « J » </a:t>
            </a:r>
            <a:r>
              <a:rPr lang="fr-FR" sz="1800">
                <a:solidFill>
                  <a:srgbClr val="7030A0"/>
                </a:solidFill>
                <a:latin typeface="Century Gothic"/>
              </a:rPr>
              <a:t>: respect des procédures (présentation d’une pièce d’identité (sit + 1 000 h), composition du bureau de vote, consignation sur le PV des dysfonctionnements ou observations, </a:t>
            </a: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Dépouillement</a:t>
            </a:r>
            <a:r>
              <a:rPr lang="fr-FR" sz="1800">
                <a:solidFill>
                  <a:srgbClr val="7030A0"/>
                </a:solidFill>
                <a:latin typeface="Century Gothic"/>
              </a:rPr>
              <a:t> : Nullités des bulletins</a:t>
            </a:r>
            <a:endParaRPr/>
          </a:p>
          <a:p>
            <a:pPr marL="0" lvl="0" indent="0" algn="just">
              <a:spcBef>
                <a:spcPts val="0"/>
              </a:spcBef>
              <a:buNone/>
              <a:defRPr/>
            </a:pPr>
            <a:endParaRPr lang="en-US" sz="1800"/>
          </a:p>
          <a:p>
            <a:pPr marL="0" lvl="0" indent="0" algn="just">
              <a:spcBef>
                <a:spcPts val="0"/>
              </a:spcBef>
              <a:buNone/>
              <a:defRPr/>
            </a:pPr>
            <a:endParaRPr lang="en-US" sz="1800"/>
          </a:p>
          <a:p>
            <a:pPr marL="0" lvl="0" indent="0" algn="just">
              <a:spcBef>
                <a:spcPts val="0"/>
              </a:spcBef>
              <a:buNone/>
              <a:defRPr/>
            </a:pPr>
            <a:endParaRPr lang="en-US" sz="1800"/>
          </a:p>
          <a:p>
            <a:pPr marL="0" lvl="0" indent="0" algn="just">
              <a:spcBef>
                <a:spcPts val="0"/>
              </a:spcBef>
              <a:buNone/>
              <a:defRPr/>
            </a:pPr>
            <a:r>
              <a:rPr lang="fr-FR" sz="1800">
                <a:solidFill>
                  <a:srgbClr val="7030A0"/>
                </a:solidFill>
                <a:latin typeface="Century Gothic"/>
              </a:rPr>
              <a:t>Irrégularités ayant entraîné l’annulation des suffrages… </a:t>
            </a:r>
            <a:endParaRPr/>
          </a:p>
          <a:p>
            <a:pPr marL="0" lvl="0" indent="0" algn="just">
              <a:spcBef>
                <a:spcPts val="0"/>
              </a:spcBef>
              <a:buNone/>
              <a:defRPr/>
            </a:pPr>
            <a:endParaRPr/>
          </a:p>
        </p:txBody>
      </p:sp>
      <p:sp>
        <p:nvSpPr>
          <p:cNvPr id="1544082291" name="Rectangle 6"/>
          <p:cNvSpPr>
            <a:spLocks noChangeShapeType="1" noGrp="1"/>
          </p:cNvSpPr>
          <p:nvPr/>
        </p:nvSpPr>
        <p:spPr bwMode="auto">
          <a:xfrm>
            <a:off x="-4762" y="52387"/>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sp>
        <p:nvSpPr>
          <p:cNvPr id="1965631191" name="AutoShape 4" descr="Emoji Triste Dégradé PNG , Dégradé Triste, émoji, Triste ..."/>
          <p:cNvSpPr>
            <a:spLocks noChangeShapeType="1" noGrp="1"/>
          </p:cNvSpPr>
          <p:nvPr/>
        </p:nvSpPr>
        <p:spPr bwMode="auto">
          <a:xfrm>
            <a:off x="5943600" y="3276600"/>
            <a:ext cx="304800" cy="304800"/>
          </a:xfrm>
          <a:prstGeom prst="rect">
            <a:avLst/>
          </a:prstGeom>
          <a:noFill/>
        </p:spPr>
        <p:txBody>
          <a:bodyPr lIns="91440" tIns="45720" rIns="91440" bIns="45720"/>
          <a:lstStyle/>
          <a:p>
            <a:pPr>
              <a:defRPr/>
            </a:pPr>
            <a:endParaRPr sz="1400"/>
          </a:p>
        </p:txBody>
      </p:sp>
      <p:sp>
        <p:nvSpPr>
          <p:cNvPr id="526588188"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85752143" name="Sous-titre 2"/>
          <p:cNvSpPr txBox="1">
            <a:spLocks noChangeShapeType="1" noGrp="1"/>
          </p:cNvSpPr>
          <p:nvPr/>
        </p:nvSpPr>
        <p:spPr bwMode="auto">
          <a:xfrm>
            <a:off x="1563687" y="508000"/>
            <a:ext cx="8856662" cy="5618162"/>
          </a:xfrm>
          <a:prstGeom prst="rect">
            <a:avLst/>
          </a:prstGeom>
          <a:noFill/>
        </p:spPr>
        <p:txBody>
          <a:bodyPr lIns="91440" tIns="45720" rIns="91440" bIns="45720"/>
          <a:lstStyle>
            <a:lvl1pPr marL="339725" indent="0" algn="l" defTabSz="914400" rtl="0">
              <a:lnSpc>
                <a:spcPct val="100000"/>
              </a:lnSpc>
              <a:spcBef>
                <a:spcPts val="0"/>
              </a:spcBef>
              <a:spcAft>
                <a:spcPts val="0"/>
              </a:spcAft>
              <a:buChar char="•"/>
              <a:defRPr sz="3200" b="0" i="0">
                <a:solidFill>
                  <a:schemeClr val="dk1"/>
                </a:solidFill>
                <a:latin typeface="Calibri"/>
              </a:defRPr>
            </a:lvl1pPr>
            <a:lvl2pPr marL="739775" indent="457200" algn="l" defTabSz="914400" rtl="0">
              <a:lnSpc>
                <a:spcPct val="100000"/>
              </a:lnSpc>
              <a:spcBef>
                <a:spcPts val="0"/>
              </a:spcBef>
              <a:spcAft>
                <a:spcPts val="0"/>
              </a:spcAft>
              <a:buChar char="–"/>
              <a:defRPr sz="2800" b="0" i="0">
                <a:solidFill>
                  <a:schemeClr val="dk1"/>
                </a:solidFill>
                <a:latin typeface="Calibri"/>
              </a:defRPr>
            </a:lvl2pPr>
            <a:lvl3pPr marL="1139825" indent="914400" algn="l" defTabSz="914400" rtl="0">
              <a:lnSpc>
                <a:spcPct val="100000"/>
              </a:lnSpc>
              <a:spcBef>
                <a:spcPts val="0"/>
              </a:spcBef>
              <a:spcAft>
                <a:spcPts val="0"/>
              </a:spcAft>
              <a:buChar char="•"/>
              <a:defRPr sz="2400" b="0" i="0">
                <a:solidFill>
                  <a:schemeClr val="dk1"/>
                </a:solidFill>
                <a:latin typeface="Calibri"/>
              </a:defRPr>
            </a:lvl3pPr>
            <a:lvl4pPr marL="1597025" indent="1371600" algn="l" defTabSz="914400" rtl="0">
              <a:lnSpc>
                <a:spcPct val="100000"/>
              </a:lnSpc>
              <a:spcBef>
                <a:spcPts val="0"/>
              </a:spcBef>
              <a:spcAft>
                <a:spcPts val="0"/>
              </a:spcAft>
              <a:buChar char="–"/>
              <a:defRPr sz="2000" b="0" i="0">
                <a:solidFill>
                  <a:schemeClr val="dk1"/>
                </a:solidFill>
                <a:latin typeface="Calibri"/>
              </a:defRPr>
            </a:lvl4pPr>
            <a:lvl5pPr marL="2054225" indent="1828800" algn="l" defTabSz="914400" rtl="0">
              <a:lnSpc>
                <a:spcPct val="100000"/>
              </a:lnSpc>
              <a:spcBef>
                <a:spcPts val="0"/>
              </a:spcBef>
              <a:spcAft>
                <a:spcPts val="0"/>
              </a:spcAft>
              <a:buChar char="»"/>
              <a:defRPr sz="2000" b="0" i="0">
                <a:solidFill>
                  <a:schemeClr val="dk1"/>
                </a:solidFill>
                <a:latin typeface="Calibri"/>
              </a:defRPr>
            </a:lvl5pPr>
          </a:lstStyle>
          <a:p>
            <a:pPr marL="0" lvl="0" indent="0" algn="ctr">
              <a:spcBef>
                <a:spcPts val="0"/>
              </a:spcBef>
              <a:buNone/>
              <a:defRPr/>
            </a:pPr>
            <a:endParaRPr lang="en-US" sz="500"/>
          </a:p>
          <a:p>
            <a:pPr marL="0" lvl="0" indent="0" algn="ctr">
              <a:spcBef>
                <a:spcPts val="0"/>
              </a:spcBef>
              <a:buNone/>
              <a:defRPr/>
            </a:pPr>
            <a:endParaRPr/>
          </a:p>
        </p:txBody>
      </p:sp>
      <p:pic>
        <p:nvPicPr>
          <p:cNvPr id="1458284775" name="ZoneTexte 5"/>
          <p:cNvPicPr>
            <a:picLocks noChangeAspect="1" noGrp="1"/>
          </p:cNvPicPr>
          <p:nvPr/>
        </p:nvPicPr>
        <p:blipFill rotWithShape="1">
          <a:blip r:embed="rId3"/>
          <a:stretch/>
        </p:blipFill>
        <p:spPr bwMode="auto">
          <a:xfrm>
            <a:off x="2206625" y="249237"/>
            <a:ext cx="7418387" cy="950912"/>
          </a:xfrm>
          <a:prstGeom prst="rect">
            <a:avLst/>
          </a:prstGeom>
          <a:noFill/>
        </p:spPr>
      </p:pic>
      <p:sp>
        <p:nvSpPr>
          <p:cNvPr id="1211718104" name="ZoneTexte 4"/>
          <p:cNvSpPr txBox="1">
            <a:spLocks noChangeShapeType="1" noGrp="1"/>
          </p:cNvSpPr>
          <p:nvPr/>
        </p:nvSpPr>
        <p:spPr bwMode="auto">
          <a:xfrm>
            <a:off x="1200150" y="1047750"/>
            <a:ext cx="8999537" cy="3078161"/>
          </a:xfrm>
          <a:prstGeom prst="rect">
            <a:avLst/>
          </a:prstGeom>
          <a:noFill/>
        </p:spPr>
        <p:txBody>
          <a:bodyPr lIns="91440" tIns="45720" rIns="91440" bIns="45720">
            <a:spAutoFit/>
          </a:bodyPr>
          <a:lstStyle>
            <a:lvl1pPr marL="339725" indent="0" algn="l" defTabSz="914400" rtl="0">
              <a:lnSpc>
                <a:spcPct val="100000"/>
              </a:lnSpc>
              <a:spcBef>
                <a:spcPts val="0"/>
              </a:spcBef>
              <a:spcAft>
                <a:spcPts val="0"/>
              </a:spcAft>
              <a:buChar char="•"/>
              <a:defRPr sz="3200" b="0" i="0">
                <a:solidFill>
                  <a:schemeClr val="dk1"/>
                </a:solidFill>
                <a:latin typeface="Calibri"/>
              </a:defRPr>
            </a:lvl1pPr>
            <a:lvl2pPr marL="739775" indent="457200" algn="l" defTabSz="914400" rtl="0">
              <a:lnSpc>
                <a:spcPct val="100000"/>
              </a:lnSpc>
              <a:spcBef>
                <a:spcPts val="0"/>
              </a:spcBef>
              <a:spcAft>
                <a:spcPts val="0"/>
              </a:spcAft>
              <a:buChar char="–"/>
              <a:defRPr sz="2800" b="0" i="0">
                <a:solidFill>
                  <a:schemeClr val="dk1"/>
                </a:solidFill>
                <a:latin typeface="Calibri"/>
              </a:defRPr>
            </a:lvl2pPr>
            <a:lvl3pPr marL="1139825" indent="914400" algn="l" defTabSz="914400" rtl="0">
              <a:lnSpc>
                <a:spcPct val="100000"/>
              </a:lnSpc>
              <a:spcBef>
                <a:spcPts val="0"/>
              </a:spcBef>
              <a:spcAft>
                <a:spcPts val="0"/>
              </a:spcAft>
              <a:buChar char="•"/>
              <a:defRPr sz="2400" b="0" i="0">
                <a:solidFill>
                  <a:schemeClr val="dk1"/>
                </a:solidFill>
                <a:latin typeface="Calibri"/>
              </a:defRPr>
            </a:lvl3pPr>
            <a:lvl4pPr marL="1597025" indent="1371600" algn="l" defTabSz="914400" rtl="0">
              <a:lnSpc>
                <a:spcPct val="100000"/>
              </a:lnSpc>
              <a:spcBef>
                <a:spcPts val="0"/>
              </a:spcBef>
              <a:spcAft>
                <a:spcPts val="0"/>
              </a:spcAft>
              <a:buChar char="–"/>
              <a:defRPr sz="2000" b="0" i="0">
                <a:solidFill>
                  <a:schemeClr val="dk1"/>
                </a:solidFill>
                <a:latin typeface="Calibri"/>
              </a:defRPr>
            </a:lvl4pPr>
            <a:lvl5pPr marL="2054225" indent="1828800" algn="l" defTabSz="914400" rtl="0">
              <a:lnSpc>
                <a:spcPct val="100000"/>
              </a:lnSpc>
              <a:spcBef>
                <a:spcPts val="0"/>
              </a:spcBef>
              <a:spcAft>
                <a:spcPts val="0"/>
              </a:spcAft>
              <a:buChar char="»"/>
              <a:defRPr sz="2000" b="0" i="0">
                <a:solidFill>
                  <a:schemeClr val="dk1"/>
                </a:solidFill>
                <a:latin typeface="Calibri"/>
              </a:defRPr>
            </a:lvl5pPr>
          </a:lstStyle>
          <a:p>
            <a:pPr marL="0" lvl="0" indent="0">
              <a:spcBef>
                <a:spcPts val="0"/>
              </a:spcBef>
              <a:buNone/>
              <a:defRPr/>
            </a:pPr>
            <a:endParaRPr lang="en-US" sz="1800"/>
          </a:p>
          <a:p>
            <a:pPr marL="0" lvl="0" indent="0">
              <a:spcBef>
                <a:spcPts val="0"/>
              </a:spcBef>
              <a:buNone/>
              <a:defRPr/>
            </a:pPr>
            <a:r>
              <a:rPr lang="fr-FR" sz="1800" b="1" i="0" u="sng">
                <a:solidFill>
                  <a:srgbClr val="7030A0"/>
                </a:solidFill>
                <a:latin typeface="Century Gothic"/>
              </a:rPr>
              <a:t>Composition règlementaire des bureaux de vote </a:t>
            </a:r>
            <a:r>
              <a:rPr lang="fr-FR" b="1" i="0" u="sng">
                <a:solidFill>
                  <a:srgbClr val="7030A0"/>
                </a:solidFill>
                <a:latin typeface="Century Gothic"/>
              </a:rPr>
              <a:t>dès l’ouverture </a:t>
            </a:r>
            <a:r>
              <a:rPr lang="fr-FR" sz="1800" b="1" i="0" u="sng">
                <a:latin typeface="Century Gothic"/>
              </a:rPr>
              <a:t>: </a:t>
            </a:r>
            <a:endParaRPr/>
          </a:p>
          <a:p>
            <a:pPr marL="0" lvl="0" indent="0">
              <a:spcBef>
                <a:spcPts val="0"/>
              </a:spcBef>
              <a:buNone/>
              <a:defRPr/>
            </a:pPr>
            <a:endParaRPr/>
          </a:p>
          <a:p>
            <a:pPr marL="457200" lvl="1" indent="0">
              <a:spcBef>
                <a:spcPts val="0"/>
              </a:spcBef>
              <a:buNone/>
              <a:defRPr/>
            </a:pPr>
            <a:endParaRPr/>
          </a:p>
          <a:p>
            <a:pPr marL="457200" lvl="1" indent="0">
              <a:spcBef>
                <a:spcPts val="0"/>
              </a:spcBef>
              <a:buChar char="-"/>
              <a:defRPr/>
            </a:pPr>
            <a:endParaRPr/>
          </a:p>
          <a:p>
            <a:pPr marL="0" lvl="0" indent="0">
              <a:spcBef>
                <a:spcPts val="0"/>
              </a:spcBef>
              <a:buNone/>
              <a:defRPr/>
            </a:pPr>
            <a:endParaRPr lang="en-US" sz="1800"/>
          </a:p>
          <a:p>
            <a:pPr marL="0" lvl="0" indent="0">
              <a:spcBef>
                <a:spcPts val="0"/>
              </a:spcBef>
              <a:buNone/>
              <a:defRPr/>
            </a:pPr>
            <a:endParaRPr/>
          </a:p>
          <a:p>
            <a:pPr marL="0" lvl="0" indent="0">
              <a:spcBef>
                <a:spcPts val="0"/>
              </a:spcBef>
              <a:buNone/>
              <a:defRPr/>
            </a:pPr>
            <a:endParaRPr lang="en-US" sz="1800"/>
          </a:p>
          <a:p>
            <a:pPr marL="0" lvl="0" indent="0">
              <a:spcBef>
                <a:spcPts val="0"/>
              </a:spcBef>
              <a:buNone/>
              <a:defRPr/>
            </a:pPr>
            <a:endParaRPr/>
          </a:p>
        </p:txBody>
      </p:sp>
      <p:sp>
        <p:nvSpPr>
          <p:cNvPr id="173566212" name="Rectangle 6"/>
          <p:cNvSpPr>
            <a:spLocks noChangeShapeType="1" noGrp="1"/>
          </p:cNvSpPr>
          <p:nvPr/>
        </p:nvSpPr>
        <p:spPr bwMode="auto">
          <a:xfrm>
            <a:off x="-4762" y="52387"/>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sp>
        <p:nvSpPr>
          <p:cNvPr id="1789900469" name="Larme 1"/>
          <p:cNvSpPr>
            <a:spLocks noChangeShapeType="1" noGrp="1"/>
          </p:cNvSpPr>
          <p:nvPr/>
        </p:nvSpPr>
        <p:spPr bwMode="auto">
          <a:xfrm>
            <a:off x="4649787" y="2373312"/>
            <a:ext cx="2089150" cy="1085850"/>
          </a:xfrm>
          <a:prstGeom prst="teardrop">
            <a:avLst>
              <a:gd name="adj" fmla="val 100000"/>
            </a:avLst>
          </a:prstGeom>
          <a:solidFill>
            <a:srgbClr val="DCE6F2"/>
          </a:solidFill>
          <a:ln w="25400">
            <a:solidFill>
              <a:srgbClr val="385D8A"/>
            </a:solidFill>
            <a:round/>
            <a:headEnd/>
            <a:tailEnd/>
          </a:ln>
        </p:spPr>
        <p:txBody>
          <a:bodyPr lIns="91440" tIns="45720" rIns="91440" bIns="45720" anchor="ctr" anchorCtr="0"/>
          <a:lstStyle/>
          <a:p>
            <a:pPr lvl="0" algn="ctr">
              <a:defRPr/>
            </a:pPr>
            <a:r>
              <a:rPr sz="2400">
                <a:solidFill>
                  <a:srgbClr val="333333"/>
                </a:solidFill>
                <a:latin typeface="Calibri"/>
              </a:rPr>
              <a:t>1 Président</a:t>
            </a:r>
            <a:endParaRPr/>
          </a:p>
        </p:txBody>
      </p:sp>
      <p:sp>
        <p:nvSpPr>
          <p:cNvPr id="1757600617" name="Ellipse 2"/>
          <p:cNvSpPr>
            <a:spLocks noChangeShapeType="1" noGrp="1"/>
          </p:cNvSpPr>
          <p:nvPr/>
        </p:nvSpPr>
        <p:spPr bwMode="auto">
          <a:xfrm>
            <a:off x="1381125" y="3046412"/>
            <a:ext cx="3097212" cy="958850"/>
          </a:xfrm>
          <a:prstGeom prst="ellipse">
            <a:avLst/>
          </a:prstGeom>
          <a:solidFill>
            <a:srgbClr val="D7E4BD"/>
          </a:solidFill>
          <a:ln w="25400">
            <a:solidFill>
              <a:srgbClr val="385D8A"/>
            </a:solidFill>
            <a:round/>
            <a:headEnd/>
            <a:tailEnd/>
          </a:ln>
        </p:spPr>
        <p:txBody>
          <a:bodyPr lIns="91440" tIns="45720" rIns="91440" bIns="45720" anchor="ctr" anchorCtr="0"/>
          <a:lstStyle/>
          <a:p>
            <a:pPr lvl="0" algn="ctr">
              <a:defRPr/>
            </a:pPr>
            <a:r>
              <a:rPr sz="2400" b="0" i="0" u="none">
                <a:latin typeface="Calibri"/>
              </a:rPr>
              <a:t> Assesseurs</a:t>
            </a:r>
            <a:endParaRPr/>
          </a:p>
        </p:txBody>
      </p:sp>
      <p:sp>
        <p:nvSpPr>
          <p:cNvPr id="1562640746" name="Ellipse 9"/>
          <p:cNvSpPr>
            <a:spLocks noChangeShapeType="1" noGrp="1"/>
          </p:cNvSpPr>
          <p:nvPr/>
        </p:nvSpPr>
        <p:spPr bwMode="auto">
          <a:xfrm>
            <a:off x="6959600" y="2905125"/>
            <a:ext cx="3095625" cy="1100137"/>
          </a:xfrm>
          <a:prstGeom prst="ellipse">
            <a:avLst/>
          </a:prstGeom>
          <a:solidFill>
            <a:srgbClr val="D7E4BD"/>
          </a:solidFill>
          <a:ln w="25400">
            <a:solidFill>
              <a:srgbClr val="385D8A"/>
            </a:solidFill>
            <a:round/>
            <a:headEnd/>
            <a:tailEnd/>
          </a:ln>
        </p:spPr>
        <p:txBody>
          <a:bodyPr lIns="91440" tIns="45720" rIns="91440" bIns="45720" anchor="ctr" anchorCtr="0"/>
          <a:lstStyle/>
          <a:p>
            <a:pPr lvl="0" algn="ctr">
              <a:defRPr/>
            </a:pPr>
            <a:r>
              <a:rPr sz="2400" b="0" i="0" u="none">
                <a:latin typeface="Calibri"/>
              </a:rPr>
              <a:t> Assesseurs</a:t>
            </a:r>
            <a:endParaRPr/>
          </a:p>
        </p:txBody>
      </p:sp>
      <p:sp>
        <p:nvSpPr>
          <p:cNvPr id="939680246" name="Pentagone régulier 3"/>
          <p:cNvSpPr>
            <a:spLocks noChangeShapeType="1" noGrp="1"/>
          </p:cNvSpPr>
          <p:nvPr/>
        </p:nvSpPr>
        <p:spPr bwMode="auto">
          <a:xfrm>
            <a:off x="4316412" y="3570287"/>
            <a:ext cx="2808287" cy="1176337"/>
          </a:xfrm>
          <a:prstGeom prst="pentagon">
            <a:avLst>
              <a:gd name="hf" fmla="val 105146"/>
              <a:gd name="vf" fmla="val 110557"/>
            </a:avLst>
          </a:prstGeom>
          <a:solidFill>
            <a:srgbClr val="FDEADA"/>
          </a:solidFill>
          <a:ln w="25400">
            <a:solidFill>
              <a:srgbClr val="385D8A"/>
            </a:solidFill>
            <a:round/>
            <a:headEnd/>
            <a:tailEnd/>
          </a:ln>
        </p:spPr>
        <p:txBody>
          <a:bodyPr lIns="91440" tIns="45720" rIns="91440" bIns="45720" anchor="ctr" anchorCtr="0"/>
          <a:lstStyle/>
          <a:p>
            <a:pPr lvl="0" algn="ctr">
              <a:defRPr/>
            </a:pPr>
            <a:r>
              <a:rPr sz="2400" b="0" i="0" u="none">
                <a:latin typeface="Calibri"/>
              </a:rPr>
              <a:t>1 Secrétaire</a:t>
            </a:r>
            <a:endParaRPr/>
          </a:p>
        </p:txBody>
      </p:sp>
      <p:sp>
        <p:nvSpPr>
          <p:cNvPr id="1940744755" name="Rectangle avec coins arrondis du même côté 4"/>
          <p:cNvSpPr>
            <a:spLocks noChangeShapeType="1" noGrp="1"/>
          </p:cNvSpPr>
          <p:nvPr/>
        </p:nvSpPr>
        <p:spPr bwMode="auto">
          <a:xfrm>
            <a:off x="695325" y="4857750"/>
            <a:ext cx="10872787" cy="1266825"/>
          </a:xfrm>
          <a:prstGeom prst="round2SameRect">
            <a:avLst>
              <a:gd name="adj1" fmla="val 16667"/>
              <a:gd name="adj2" fmla="val 0"/>
            </a:avLst>
          </a:prstGeom>
          <a:solidFill>
            <a:schemeClr val="accent1"/>
          </a:solidFill>
          <a:ln w="25400">
            <a:solidFill>
              <a:srgbClr val="385D8A"/>
            </a:solidFill>
            <a:round/>
            <a:headEnd/>
            <a:tailEnd/>
          </a:ln>
        </p:spPr>
        <p:txBody>
          <a:bodyPr lIns="91440" tIns="45720" rIns="91440" bIns="45720" anchor="ctr" anchorCtr="0"/>
          <a:lstStyle/>
          <a:p>
            <a:pPr lvl="0" algn="ctr">
              <a:defRPr/>
            </a:pPr>
            <a:r>
              <a:rPr sz="2800">
                <a:solidFill>
                  <a:srgbClr val="FFFFFF"/>
                </a:solidFill>
                <a:latin typeface="Calibri"/>
              </a:rPr>
              <a:t>2 membres du bureau - au moins – durant toute la durée du scrutin.</a:t>
            </a:r>
            <a:endParaRPr/>
          </a:p>
        </p:txBody>
      </p:sp>
      <p:sp>
        <p:nvSpPr>
          <p:cNvPr id="2553234" name="Espace réservé du numéro de diapositive 7"/>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315728586" name="Sous-titre 2"/>
          <p:cNvSpPr txBox="1">
            <a:spLocks noChangeShapeType="1" noGrp="1"/>
          </p:cNvSpPr>
          <p:nvPr/>
        </p:nvSpPr>
        <p:spPr bwMode="auto">
          <a:xfrm>
            <a:off x="479425" y="476250"/>
            <a:ext cx="10729912" cy="6048375"/>
          </a:xfrm>
          <a:prstGeom prst="rect">
            <a:avLst/>
          </a:prstGeom>
          <a:noFill/>
        </p:spPr>
        <p:txBody>
          <a:bodyPr lIns="91440" tIns="45720" rIns="91440" bIns="45720"/>
          <a:lstStyle/>
          <a:p>
            <a:pPr lvl="0" algn="ctr">
              <a:spcBef>
                <a:spcPts val="0"/>
              </a:spcBef>
              <a:defRPr/>
            </a:pPr>
            <a:r>
              <a:rPr sz="2000" b="1" i="0" u="sng">
                <a:solidFill>
                  <a:srgbClr val="93117E"/>
                </a:solidFill>
                <a:latin typeface="Century Gothic"/>
              </a:rPr>
              <a:t>LE ROLE DE CHACUN</a:t>
            </a:r>
            <a:endParaRPr lang="en-US" sz="500"/>
          </a:p>
          <a:p>
            <a:pPr lvl="0" algn="ctr">
              <a:spcBef>
                <a:spcPts val="0"/>
              </a:spcBef>
              <a:defRPr/>
            </a:pPr>
            <a:endParaRPr/>
          </a:p>
          <a:p>
            <a:pPr lvl="0" indent="0" algn="just">
              <a:spcBef>
                <a:spcPts val="0"/>
              </a:spcBef>
              <a:buFont typeface="Wingdings"/>
              <a:buChar char="§"/>
              <a:defRPr/>
            </a:pPr>
            <a:r>
              <a:rPr b="1" i="0" u="sng">
                <a:solidFill>
                  <a:srgbClr val="F29400"/>
                </a:solidFill>
                <a:latin typeface="Century Gothic"/>
              </a:rPr>
              <a:t> Le président</a:t>
            </a:r>
            <a:endParaRPr lang="en-US"/>
          </a:p>
          <a:p>
            <a:pPr lvl="0" algn="just">
              <a:spcBef>
                <a:spcPts val="0"/>
              </a:spcBef>
              <a:defRPr/>
            </a:pPr>
            <a:r>
              <a:rPr sz="1600"/>
              <a:t></a:t>
            </a:r>
            <a:r>
              <a:rPr sz="1600" b="1" i="0" u="none">
                <a:latin typeface="Century Gothic"/>
              </a:rPr>
              <a:t>   </a:t>
            </a:r>
            <a:r>
              <a:rPr sz="1600">
                <a:latin typeface="Century Gothic"/>
              </a:rPr>
              <a:t>Il déclare le bureau ouvert/fermé. Le Président est chargé de vérifier l’identité de l’électeur et </a:t>
            </a:r>
            <a:endParaRPr/>
          </a:p>
          <a:p>
            <a:pPr lvl="0" algn="just">
              <a:spcBef>
                <a:spcPts val="0"/>
              </a:spcBef>
              <a:defRPr/>
            </a:pPr>
            <a:r>
              <a:rPr sz="1600">
                <a:latin typeface="Century Gothic"/>
              </a:rPr>
              <a:t>         de le faire voter. </a:t>
            </a:r>
            <a:endParaRPr/>
          </a:p>
          <a:p>
            <a:pPr lvl="0" algn="just">
              <a:spcBef>
                <a:spcPts val="0"/>
              </a:spcBef>
              <a:defRPr/>
            </a:pPr>
            <a:r>
              <a:rPr sz="1600">
                <a:latin typeface="Century Gothic"/>
              </a:rPr>
              <a:t>          Il est remplacé en cours de journée par son suppléant qui devient donc Président.</a:t>
            </a:r>
            <a:endParaRPr/>
          </a:p>
          <a:p>
            <a:pPr lvl="0" algn="just">
              <a:spcBef>
                <a:spcPts val="0"/>
              </a:spcBef>
              <a:defRPr/>
            </a:pPr>
            <a:endParaRPr/>
          </a:p>
          <a:p>
            <a:pPr lvl="0" indent="0" algn="just">
              <a:spcBef>
                <a:spcPts val="0"/>
              </a:spcBef>
              <a:buFont typeface="Wingdings"/>
              <a:buChar char="§"/>
              <a:defRPr/>
            </a:pPr>
            <a:r>
              <a:rPr b="1" i="0" u="sng">
                <a:solidFill>
                  <a:srgbClr val="F29400"/>
                </a:solidFill>
                <a:latin typeface="Century Gothic"/>
              </a:rPr>
              <a:t> Les assesseurs</a:t>
            </a:r>
            <a:endParaRPr/>
          </a:p>
          <a:p>
            <a:pPr marL="0" lvl="2" indent="0" algn="just">
              <a:spcBef>
                <a:spcPts val="0"/>
              </a:spcBef>
              <a:defRPr/>
            </a:pPr>
            <a:r>
              <a:rPr sz="1600" b="0" i="0" u="none"/>
              <a:t> </a:t>
            </a:r>
            <a:r>
              <a:rPr sz="1600" b="0" i="0" u="none">
                <a:latin typeface="Century Gothic"/>
              </a:rPr>
              <a:t> Désignés par les candidats (jusqu’au jeudi qui précède le scrutin), à défaut, ils sont désignés par le Maire.</a:t>
            </a:r>
            <a:endParaRPr lang="en-US" sz="800"/>
          </a:p>
          <a:p>
            <a:pPr marL="0" lvl="3" indent="0" algn="just">
              <a:spcBef>
                <a:spcPts val="0"/>
              </a:spcBef>
              <a:defRPr/>
            </a:pPr>
            <a:r>
              <a:rPr sz="1600" b="0" i="0" u="none">
                <a:latin typeface="Century Gothic"/>
              </a:rPr>
              <a:t>           Ils tiennent la liste d’émargement, apposent le tampon (date du scrutin) sur la carte électorale, </a:t>
            </a:r>
            <a:endParaRPr/>
          </a:p>
          <a:p>
            <a:pPr marL="0" lvl="3" indent="0" algn="just">
              <a:spcBef>
                <a:spcPts val="0"/>
              </a:spcBef>
              <a:defRPr/>
            </a:pPr>
            <a:r>
              <a:rPr sz="1600" b="0" i="0" u="none">
                <a:latin typeface="Century Gothic"/>
              </a:rPr>
              <a:t>           Ils peuvent aussi vérifier l’identité de l’électeur au moment du vote. </a:t>
            </a:r>
            <a:endParaRPr/>
          </a:p>
          <a:p>
            <a:pPr marL="0" lvl="3" indent="0" algn="just">
              <a:spcBef>
                <a:spcPts val="0"/>
              </a:spcBef>
              <a:defRPr/>
            </a:pPr>
            <a:r>
              <a:rPr sz="1600" b="0" i="0" u="none">
                <a:latin typeface="Century Gothic"/>
              </a:rPr>
              <a:t>           Ils sont chargés de veiller au bon déroulement du scrutin,</a:t>
            </a:r>
            <a:endParaRPr/>
          </a:p>
          <a:p>
            <a:pPr marL="0" lvl="3" indent="0" algn="just">
              <a:spcBef>
                <a:spcPts val="0"/>
              </a:spcBef>
              <a:defRPr/>
            </a:pPr>
            <a:r>
              <a:rPr sz="1600" b="0" i="0" u="none">
                <a:latin typeface="Century Gothic"/>
              </a:rPr>
              <a:t>           </a:t>
            </a:r>
            <a:r>
              <a:rPr sz="1600" b="0" i="0" u="sng">
                <a:latin typeface="Century Gothic"/>
              </a:rPr>
              <a:t>les titulaires </a:t>
            </a:r>
            <a:r>
              <a:rPr sz="1600" b="0" i="0" u="none">
                <a:latin typeface="Century Gothic"/>
              </a:rPr>
              <a:t>doivent être présents à l’ouverture et à la fermeture du bureau.</a:t>
            </a:r>
            <a:endParaRPr/>
          </a:p>
          <a:p>
            <a:pPr marL="0" lvl="3" indent="0" algn="just">
              <a:spcBef>
                <a:spcPts val="0"/>
              </a:spcBef>
              <a:buFont typeface="Wingdings"/>
              <a:buChar char="§"/>
              <a:defRPr/>
            </a:pPr>
            <a:endParaRPr lang="en-US" sz="800"/>
          </a:p>
          <a:p>
            <a:pPr marL="0" lvl="3" indent="0" algn="just">
              <a:spcBef>
                <a:spcPts val="0"/>
              </a:spcBef>
              <a:buFont typeface="Wingdings"/>
              <a:buChar char="§"/>
              <a:defRPr/>
            </a:pPr>
            <a:r>
              <a:rPr b="1" i="0" u="sng">
                <a:solidFill>
                  <a:srgbClr val="F29400"/>
                </a:solidFill>
                <a:latin typeface="Century Gothic"/>
              </a:rPr>
              <a:t> Le secrétaire</a:t>
            </a:r>
            <a:endParaRPr lang="en-US"/>
          </a:p>
          <a:p>
            <a:pPr marL="0" lvl="2" indent="0" algn="just">
              <a:spcBef>
                <a:spcPts val="0"/>
              </a:spcBef>
              <a:defRPr/>
            </a:pPr>
            <a:r>
              <a:rPr sz="1600" b="0" i="0" u="none"/>
              <a:t></a:t>
            </a:r>
            <a:r>
              <a:rPr sz="1600" b="0" i="0" u="none">
                <a:latin typeface="Century Gothic"/>
              </a:rPr>
              <a:t> Pris parmi les électeurs de la commune. </a:t>
            </a:r>
            <a:endParaRPr/>
          </a:p>
          <a:p>
            <a:pPr marL="0" lvl="2" indent="0" algn="just">
              <a:spcBef>
                <a:spcPts val="0"/>
              </a:spcBef>
              <a:defRPr/>
            </a:pPr>
            <a:r>
              <a:rPr sz="1600" b="0" i="0" u="none">
                <a:latin typeface="Century Gothic"/>
              </a:rPr>
              <a:t>          Il rédige les PV</a:t>
            </a:r>
            <a:endParaRPr/>
          </a:p>
          <a:p>
            <a:pPr marL="0" lvl="2" indent="0" algn="just">
              <a:spcBef>
                <a:spcPts val="0"/>
              </a:spcBef>
              <a:defRPr/>
            </a:pPr>
            <a:endParaRPr/>
          </a:p>
          <a:p>
            <a:pPr marL="0" lvl="3" indent="0" algn="just">
              <a:spcBef>
                <a:spcPts val="0"/>
              </a:spcBef>
              <a:buFont typeface="Wingdings"/>
              <a:buChar char="§"/>
              <a:defRPr/>
            </a:pPr>
            <a:r>
              <a:rPr b="1" i="0" u="sng">
                <a:solidFill>
                  <a:srgbClr val="F29400"/>
                </a:solidFill>
                <a:latin typeface="Century Gothic"/>
              </a:rPr>
              <a:t>Les Délégués (ne font pas partie du bureau)</a:t>
            </a:r>
            <a:endParaRPr lang="en-US"/>
          </a:p>
          <a:p>
            <a:pPr marL="0" lvl="2" indent="0" algn="just">
              <a:spcBef>
                <a:spcPts val="0"/>
              </a:spcBef>
              <a:buFont typeface="Wingdings"/>
              <a:buChar char="ð"/>
              <a:defRPr/>
            </a:pPr>
            <a:r>
              <a:rPr sz="1600" b="0" i="0" u="none">
                <a:latin typeface="Century Gothic"/>
              </a:rPr>
              <a:t>Désignés par les candidats et ne font pas partie du bureau. </a:t>
            </a:r>
            <a:endParaRPr/>
          </a:p>
          <a:p>
            <a:pPr marL="0" lvl="2" indent="0" algn="just">
              <a:spcBef>
                <a:spcPts val="0"/>
              </a:spcBef>
              <a:defRPr/>
            </a:pPr>
            <a:r>
              <a:rPr sz="1600" b="0" i="0" u="none">
                <a:latin typeface="Century Gothic"/>
              </a:rPr>
              <a:t>         Ils s’assurent du bon déroulement des opérations de vote.</a:t>
            </a:r>
            <a:endParaRPr lang="en-US"/>
          </a:p>
          <a:p>
            <a:pPr marL="0" lvl="2" indent="0" algn="just">
              <a:spcBef>
                <a:spcPts val="0"/>
              </a:spcBef>
              <a:buFont typeface="Wingdings"/>
              <a:buChar char="è"/>
              <a:defRPr/>
            </a:pPr>
            <a:endParaRPr/>
          </a:p>
        </p:txBody>
      </p:sp>
      <p:sp>
        <p:nvSpPr>
          <p:cNvPr id="1092746840" name="ZoneTexte 5"/>
          <p:cNvSpPr txBox="1">
            <a:spLocks noChangeShapeType="1" noGrp="1"/>
          </p:cNvSpPr>
          <p:nvPr/>
        </p:nvSpPr>
        <p:spPr bwMode="auto">
          <a:xfrm>
            <a:off x="2063750" y="333375"/>
            <a:ext cx="7416800" cy="523875"/>
          </a:xfrm>
          <a:prstGeom prst="rect">
            <a:avLst/>
          </a:prstGeom>
          <a:noFill/>
        </p:spPr>
        <p:txBody>
          <a:bodyPr lIns="91440" tIns="45720" rIns="91440" bIns="45720">
            <a:spAutoFit/>
          </a:bodyPr>
          <a:lstStyle/>
          <a:p>
            <a:pPr>
              <a:defRPr/>
            </a:pPr>
            <a:endParaRPr sz="1400"/>
          </a:p>
        </p:txBody>
      </p:sp>
      <p:sp>
        <p:nvSpPr>
          <p:cNvPr id="22185467" name="Rectangle 6"/>
          <p:cNvSpPr>
            <a:spLocks noChangeShapeType="1" noGrp="1"/>
          </p:cNvSpPr>
          <p:nvPr/>
        </p:nvSpPr>
        <p:spPr bwMode="auto">
          <a:xfrm>
            <a:off x="0" y="0"/>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sp>
        <p:nvSpPr>
          <p:cNvPr id="1464273828"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262670635" name="Sous-titre 2"/>
          <p:cNvSpPr txBox="1">
            <a:spLocks noChangeShapeType="1" noGrp="1"/>
          </p:cNvSpPr>
          <p:nvPr/>
        </p:nvSpPr>
        <p:spPr bwMode="auto">
          <a:xfrm>
            <a:off x="119062" y="1268412"/>
            <a:ext cx="11593511" cy="5473700"/>
          </a:xfrm>
          <a:prstGeom prst="rect">
            <a:avLst/>
          </a:prstGeom>
          <a:noFill/>
        </p:spPr>
        <p:txBody>
          <a:bodyPr lIns="91440" tIns="45720" rIns="91440" bIns="45720"/>
          <a:lstStyle/>
          <a:p>
            <a:pPr lvl="0" indent="0" algn="just">
              <a:spcBef>
                <a:spcPts val="0"/>
              </a:spcBef>
              <a:buFont typeface="Wingdings"/>
              <a:buChar char="§"/>
              <a:defRPr/>
            </a:pPr>
            <a:r>
              <a:rPr b="1" i="0" u="sng">
                <a:solidFill>
                  <a:srgbClr val="F29400"/>
                </a:solidFill>
                <a:latin typeface="Century Gothic"/>
              </a:rPr>
              <a:t> Sont admis à voter </a:t>
            </a:r>
            <a:endParaRPr/>
          </a:p>
          <a:p>
            <a:pPr lvl="0" indent="0" algn="just">
              <a:spcBef>
                <a:spcPts val="0"/>
              </a:spcBef>
              <a:buFont typeface="Wingdings"/>
              <a:buChar char="§"/>
              <a:defRPr/>
            </a:pPr>
            <a:endParaRPr/>
          </a:p>
          <a:p>
            <a:pPr lvl="0" indent="0" algn="just">
              <a:spcBef>
                <a:spcPts val="0"/>
              </a:spcBef>
              <a:buFont typeface="Wingdings"/>
              <a:buChar char="ð"/>
              <a:defRPr/>
            </a:pPr>
            <a:r>
              <a:rPr sz="1600">
                <a:latin typeface="Century Gothic"/>
              </a:rPr>
              <a:t>Les électeurs inscrits sur la liste électorale,</a:t>
            </a:r>
            <a:endParaRPr/>
          </a:p>
          <a:p>
            <a:pPr lvl="0" indent="0" algn="just">
              <a:spcBef>
                <a:spcPts val="0"/>
              </a:spcBef>
              <a:buFont typeface="Wingdings"/>
              <a:buChar char="ð"/>
              <a:defRPr/>
            </a:pPr>
            <a:r>
              <a:rPr sz="1600">
                <a:latin typeface="Century Gothic"/>
              </a:rPr>
              <a:t>Les électeurs détenant une procuration régulièrement établie,</a:t>
            </a:r>
            <a:endParaRPr/>
          </a:p>
          <a:p>
            <a:pPr lvl="0" indent="0" algn="just">
              <a:spcBef>
                <a:spcPts val="0"/>
              </a:spcBef>
              <a:buFont typeface="Wingdings"/>
              <a:buChar char="ð"/>
              <a:defRPr/>
            </a:pPr>
            <a:r>
              <a:rPr sz="1600">
                <a:latin typeface="Century Gothic"/>
              </a:rPr>
              <a:t>Les électeurs qui, ayant donné procuration mais qui désirent voter eux-mêmes,</a:t>
            </a:r>
            <a:endParaRPr/>
          </a:p>
          <a:p>
            <a:pPr lvl="0" indent="0" algn="just">
              <a:spcBef>
                <a:spcPts val="0"/>
              </a:spcBef>
              <a:buFont typeface="Wingdings"/>
              <a:buChar char="ð"/>
              <a:defRPr/>
            </a:pPr>
            <a:r>
              <a:rPr sz="1600">
                <a:latin typeface="Century Gothic"/>
              </a:rPr>
              <a:t>Les électeurs non inscrits sur la liste électorale mais porteurs d’une décision de justice leur reconnaissant le droit d’y figurer.</a:t>
            </a:r>
            <a:endParaRPr/>
          </a:p>
          <a:p>
            <a:pPr lvl="0" indent="0" algn="just">
              <a:spcBef>
                <a:spcPts val="0"/>
              </a:spcBef>
              <a:buFont typeface="Wingdings"/>
              <a:buChar char="ð"/>
              <a:defRPr/>
            </a:pPr>
            <a:endParaRPr lang="en-US" sz="1600"/>
          </a:p>
          <a:p>
            <a:pPr lvl="0" indent="0" algn="just">
              <a:spcBef>
                <a:spcPts val="0"/>
              </a:spcBef>
              <a:buFont typeface="Wingdings"/>
              <a:buChar char="ð"/>
              <a:defRPr/>
            </a:pPr>
            <a:endParaRPr lang="en-US" sz="1600"/>
          </a:p>
          <a:p>
            <a:pPr lvl="0" indent="0" algn="just">
              <a:spcBef>
                <a:spcPts val="0"/>
              </a:spcBef>
              <a:buFont typeface="Wingdings"/>
              <a:buChar char="ð"/>
              <a:defRPr/>
            </a:pPr>
            <a:endParaRPr/>
          </a:p>
          <a:p>
            <a:pPr lvl="0" algn="ctr">
              <a:spcBef>
                <a:spcPts val="0"/>
              </a:spcBef>
              <a:defRPr/>
            </a:pPr>
            <a:endParaRPr/>
          </a:p>
          <a:p>
            <a:pPr lvl="0" algn="just">
              <a:spcBef>
                <a:spcPts val="0"/>
              </a:spcBef>
              <a:defRPr/>
            </a:pPr>
            <a:endParaRPr lang="en-US" sz="1600"/>
          </a:p>
          <a:p>
            <a:pPr lvl="0" algn="just">
              <a:spcBef>
                <a:spcPts val="0"/>
              </a:spcBef>
              <a:defRPr/>
            </a:pPr>
            <a:endParaRPr lang="en-US" sz="1600"/>
          </a:p>
          <a:p>
            <a:pPr lvl="0" algn="just">
              <a:spcBef>
                <a:spcPts val="0"/>
              </a:spcBef>
              <a:defRPr/>
            </a:pPr>
            <a:endParaRPr/>
          </a:p>
          <a:p>
            <a:pPr marL="0" lvl="2" indent="0" algn="just">
              <a:spcBef>
                <a:spcPts val="0"/>
              </a:spcBef>
              <a:defRPr/>
            </a:pPr>
            <a:r>
              <a:rPr sz="1600" b="1" i="0" u="none">
                <a:latin typeface="Century Gothic"/>
              </a:rPr>
              <a:t> </a:t>
            </a:r>
            <a:endParaRPr/>
          </a:p>
        </p:txBody>
      </p:sp>
      <p:sp>
        <p:nvSpPr>
          <p:cNvPr id="468088145" name="ZoneTexte 5"/>
          <p:cNvSpPr txBox="1">
            <a:spLocks noChangeShapeType="1" noGrp="1"/>
          </p:cNvSpPr>
          <p:nvPr/>
        </p:nvSpPr>
        <p:spPr bwMode="auto">
          <a:xfrm>
            <a:off x="2279650" y="339725"/>
            <a:ext cx="7416800" cy="523875"/>
          </a:xfrm>
          <a:prstGeom prst="rect">
            <a:avLst/>
          </a:prstGeom>
          <a:noFill/>
        </p:spPr>
        <p:txBody>
          <a:bodyPr lIns="91440" tIns="45720" rIns="91440" bIns="45720">
            <a:spAutoFit/>
          </a:bodyPr>
          <a:lstStyle/>
          <a:p>
            <a:pPr lvl="0" algn="ctr">
              <a:defRPr/>
            </a:pPr>
            <a:r>
              <a:rPr sz="2800" b="1" i="0" u="none">
                <a:solidFill>
                  <a:srgbClr val="93117E"/>
                </a:solidFill>
                <a:latin typeface="Century Gothic"/>
              </a:rPr>
              <a:t>LA RÉCEPTION DES VOTES</a:t>
            </a:r>
            <a:endParaRPr/>
          </a:p>
        </p:txBody>
      </p:sp>
      <p:sp>
        <p:nvSpPr>
          <p:cNvPr id="924607418" name="Rectangle 6"/>
          <p:cNvSpPr>
            <a:spLocks noChangeShapeType="1" noGrp="1"/>
          </p:cNvSpPr>
          <p:nvPr/>
        </p:nvSpPr>
        <p:spPr bwMode="auto">
          <a:xfrm>
            <a:off x="0" y="0"/>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sp>
        <p:nvSpPr>
          <p:cNvPr id="346551350"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21846720" name="Sous-titre 2"/>
          <p:cNvSpPr txBox="1">
            <a:spLocks noChangeShapeType="1" noGrp="1"/>
          </p:cNvSpPr>
          <p:nvPr/>
        </p:nvSpPr>
        <p:spPr bwMode="auto">
          <a:xfrm>
            <a:off x="227012" y="863599"/>
            <a:ext cx="11593511" cy="5729287"/>
          </a:xfrm>
          <a:prstGeom prst="rect">
            <a:avLst/>
          </a:prstGeom>
          <a:noFill/>
        </p:spPr>
        <p:txBody>
          <a:bodyPr lIns="91440" tIns="45720" rIns="91440" bIns="45720"/>
          <a:lstStyle/>
          <a:p>
            <a:pPr lvl="0" algn="ctr">
              <a:spcBef>
                <a:spcPts val="0"/>
              </a:spcBef>
              <a:defRPr/>
            </a:pPr>
            <a:endParaRPr/>
          </a:p>
          <a:p>
            <a:pPr lvl="0" indent="0" algn="just">
              <a:spcBef>
                <a:spcPts val="0"/>
              </a:spcBef>
              <a:buFont typeface="Wingdings"/>
              <a:buChar char="§"/>
              <a:defRPr/>
            </a:pPr>
            <a:r>
              <a:rPr sz="1600" b="1" i="0" u="sng">
                <a:solidFill>
                  <a:srgbClr val="F29400"/>
                </a:solidFill>
                <a:latin typeface="Century Gothic"/>
              </a:rPr>
              <a:t> Pièces d’identité à produire (à vérifier dès réception de la circulaire) Communes + 1 000 h</a:t>
            </a:r>
            <a:endParaRPr/>
          </a:p>
          <a:p>
            <a:pPr lvl="0" indent="0" algn="just">
              <a:spcBef>
                <a:spcPts val="0"/>
              </a:spcBef>
              <a:buFont typeface="Wingdings"/>
              <a:buChar char="ð"/>
              <a:defRPr/>
            </a:pPr>
            <a:r>
              <a:rPr sz="1600">
                <a:latin typeface="Century Gothic"/>
              </a:rPr>
              <a:t>Carte nationale d’identité,</a:t>
            </a:r>
            <a:endParaRPr/>
          </a:p>
          <a:p>
            <a:pPr lvl="0" indent="0" algn="just">
              <a:spcBef>
                <a:spcPts val="0"/>
              </a:spcBef>
              <a:buFont typeface="Wingdings"/>
              <a:buChar char="ð"/>
              <a:defRPr/>
            </a:pPr>
            <a:r>
              <a:rPr sz="1600">
                <a:latin typeface="Century Gothic"/>
              </a:rPr>
              <a:t>Passeport,</a:t>
            </a:r>
            <a:endParaRPr/>
          </a:p>
          <a:p>
            <a:pPr lvl="0" indent="0" algn="just">
              <a:spcBef>
                <a:spcPts val="0"/>
              </a:spcBef>
              <a:buFont typeface="Wingdings"/>
              <a:buChar char="ð"/>
              <a:defRPr/>
            </a:pPr>
            <a:r>
              <a:rPr sz="1600">
                <a:latin typeface="Century Gothic"/>
              </a:rPr>
              <a:t>Carte nationale d’identité de parlementaire avec photographie,</a:t>
            </a:r>
            <a:endParaRPr/>
          </a:p>
          <a:p>
            <a:pPr lvl="0" indent="0" algn="just">
              <a:spcBef>
                <a:spcPts val="0"/>
              </a:spcBef>
              <a:buFont typeface="Wingdings"/>
              <a:buChar char="ð"/>
              <a:defRPr/>
            </a:pPr>
            <a:r>
              <a:rPr sz="1600">
                <a:latin typeface="Century Gothic"/>
              </a:rPr>
              <a:t>Carte d’identité d’élu local avec photographie,</a:t>
            </a:r>
            <a:endParaRPr/>
          </a:p>
          <a:p>
            <a:pPr lvl="0" indent="0" algn="just">
              <a:spcBef>
                <a:spcPts val="0"/>
              </a:spcBef>
              <a:buFont typeface="Wingdings"/>
              <a:buChar char="ð"/>
              <a:defRPr/>
            </a:pPr>
            <a:r>
              <a:rPr sz="1600">
                <a:latin typeface="Century Gothic"/>
              </a:rPr>
              <a:t>Carte vitale avec photographie,</a:t>
            </a:r>
            <a:endParaRPr/>
          </a:p>
          <a:p>
            <a:pPr lvl="0" indent="0" algn="just">
              <a:spcBef>
                <a:spcPts val="0"/>
              </a:spcBef>
              <a:buFont typeface="Wingdings"/>
              <a:buChar char="ð"/>
              <a:defRPr/>
            </a:pPr>
            <a:r>
              <a:rPr sz="1600">
                <a:latin typeface="Century Gothic"/>
              </a:rPr>
              <a:t>Carte du combattant avec photographie,</a:t>
            </a:r>
            <a:endParaRPr/>
          </a:p>
          <a:p>
            <a:pPr lvl="0" indent="0" algn="just">
              <a:spcBef>
                <a:spcPts val="0"/>
              </a:spcBef>
              <a:buFont typeface="Wingdings"/>
              <a:buChar char="ð"/>
              <a:defRPr/>
            </a:pPr>
            <a:r>
              <a:rPr sz="1600">
                <a:latin typeface="Century Gothic"/>
              </a:rPr>
              <a:t>Carte d’identité de fonctionnaire de l’Etat avec photographie,</a:t>
            </a:r>
            <a:endParaRPr/>
          </a:p>
          <a:p>
            <a:pPr lvl="0" indent="0" algn="just">
              <a:spcBef>
                <a:spcPts val="0"/>
              </a:spcBef>
              <a:buFont typeface="Wingdings"/>
              <a:buChar char="ð"/>
              <a:defRPr/>
            </a:pPr>
            <a:r>
              <a:rPr sz="1600">
                <a:latin typeface="Century Gothic"/>
              </a:rPr>
              <a:t>Carte d’identité ou carte de circulation avec photographie délivrée par les autorités militaires,</a:t>
            </a:r>
            <a:endParaRPr/>
          </a:p>
          <a:p>
            <a:pPr lvl="0" indent="0" algn="just">
              <a:spcBef>
                <a:spcPts val="0"/>
              </a:spcBef>
              <a:buFont typeface="Wingdings"/>
              <a:buChar char="ð"/>
              <a:defRPr/>
            </a:pPr>
            <a:r>
              <a:rPr sz="1600">
                <a:latin typeface="Century Gothic"/>
              </a:rPr>
              <a:t>Permis de conduire – nouveau ou cartonné rose,</a:t>
            </a:r>
            <a:endParaRPr/>
          </a:p>
          <a:p>
            <a:pPr lvl="0" indent="0" algn="just">
              <a:spcBef>
                <a:spcPts val="0"/>
              </a:spcBef>
              <a:buFont typeface="Wingdings"/>
              <a:buChar char="ð"/>
              <a:defRPr/>
            </a:pPr>
            <a:r>
              <a:rPr sz="1600">
                <a:latin typeface="Century Gothic"/>
              </a:rPr>
              <a:t>Permis de chasser avec photographie,</a:t>
            </a:r>
            <a:endParaRPr/>
          </a:p>
          <a:p>
            <a:pPr lvl="0" indent="0" algn="just">
              <a:spcBef>
                <a:spcPts val="0"/>
              </a:spcBef>
              <a:buFont typeface="Wingdings"/>
              <a:buChar char="ð"/>
              <a:defRPr/>
            </a:pPr>
            <a:r>
              <a:rPr sz="1600">
                <a:latin typeface="Century Gothic"/>
              </a:rPr>
              <a:t>Récépissé valant justification d’identité, délivré en échange des pièces d’identité en cas de contrôle judicaire, </a:t>
            </a:r>
            <a:endParaRPr/>
          </a:p>
          <a:p>
            <a:pPr lvl="0" indent="0" algn="just">
              <a:spcBef>
                <a:spcPts val="0"/>
              </a:spcBef>
              <a:buFont typeface="Wingdings"/>
              <a:buChar char="ð"/>
              <a:defRPr/>
            </a:pPr>
            <a:r>
              <a:rPr sz="1600">
                <a:latin typeface="Century Gothic"/>
              </a:rPr>
              <a:t>Ces titres doivent être en cours de validité </a:t>
            </a:r>
            <a:r>
              <a:rPr sz="1600" b="1" i="0" u="sng">
                <a:latin typeface="Century Gothic"/>
              </a:rPr>
              <a:t>SAUF CNI et passeport </a:t>
            </a:r>
            <a:r>
              <a:rPr sz="1600">
                <a:latin typeface="Century Gothic"/>
              </a:rPr>
              <a:t>qui peuvent être </a:t>
            </a:r>
            <a:r>
              <a:rPr sz="1600" b="1" i="0" u="sng">
                <a:latin typeface="Century Gothic"/>
              </a:rPr>
              <a:t>périmés depuis moins de 5ans.. </a:t>
            </a:r>
            <a:endParaRPr/>
          </a:p>
          <a:p>
            <a:pPr lvl="0" algn="just">
              <a:spcBef>
                <a:spcPts val="0"/>
              </a:spcBef>
              <a:defRPr/>
            </a:pPr>
            <a:endParaRPr/>
          </a:p>
          <a:p>
            <a:pPr lvl="3" indent="1370012" algn="just">
              <a:spcBef>
                <a:spcPts val="0"/>
              </a:spcBef>
              <a:defRPr/>
            </a:pPr>
            <a:r>
              <a:rPr sz="1600" b="1" i="0" u="none">
                <a:latin typeface="Century Gothic"/>
              </a:rPr>
              <a:t>	</a:t>
            </a:r>
            <a:r>
              <a:rPr sz="1600" b="1" i="0" u="sng">
                <a:latin typeface="Century Gothic"/>
              </a:rPr>
              <a:t>La photographie d’un titre, ou la carte d’identité numérique (sur téléphone) ne sont pas admises.</a:t>
            </a:r>
            <a:endParaRPr/>
          </a:p>
          <a:p>
            <a:pPr lvl="0" indent="0" algn="just">
              <a:spcBef>
                <a:spcPts val="0"/>
              </a:spcBef>
              <a:buFont typeface="Wingdings"/>
              <a:buChar char="ð"/>
              <a:defRPr/>
            </a:pPr>
            <a:endParaRPr/>
          </a:p>
          <a:p>
            <a:pPr lvl="0" algn="just">
              <a:spcBef>
                <a:spcPts val="0"/>
              </a:spcBef>
              <a:defRPr/>
            </a:pPr>
            <a:endParaRPr lang="en-US" sz="1600"/>
          </a:p>
          <a:p>
            <a:pPr lvl="0" algn="just">
              <a:spcBef>
                <a:spcPts val="0"/>
              </a:spcBef>
              <a:defRPr/>
            </a:pPr>
            <a:endParaRPr lang="en-US" sz="1600"/>
          </a:p>
          <a:p>
            <a:pPr lvl="0" algn="just">
              <a:spcBef>
                <a:spcPts val="0"/>
              </a:spcBef>
              <a:defRPr/>
            </a:pPr>
            <a:endParaRPr/>
          </a:p>
          <a:p>
            <a:pPr marL="0" lvl="2" indent="0" algn="just">
              <a:spcBef>
                <a:spcPts val="0"/>
              </a:spcBef>
              <a:defRPr/>
            </a:pPr>
            <a:r>
              <a:rPr sz="1600" b="1" i="0" u="none">
                <a:latin typeface="Century Gothic"/>
              </a:rPr>
              <a:t> </a:t>
            </a:r>
            <a:endParaRPr/>
          </a:p>
        </p:txBody>
      </p:sp>
      <p:sp>
        <p:nvSpPr>
          <p:cNvPr id="2138955148" name="ZoneTexte 5"/>
          <p:cNvSpPr txBox="1">
            <a:spLocks noChangeShapeType="1" noGrp="1"/>
          </p:cNvSpPr>
          <p:nvPr/>
        </p:nvSpPr>
        <p:spPr bwMode="auto">
          <a:xfrm>
            <a:off x="2279650" y="339725"/>
            <a:ext cx="7416800" cy="523875"/>
          </a:xfrm>
          <a:prstGeom prst="rect">
            <a:avLst/>
          </a:prstGeom>
          <a:noFill/>
        </p:spPr>
        <p:txBody>
          <a:bodyPr lIns="91440" tIns="45720" rIns="91440" bIns="45720">
            <a:spAutoFit/>
          </a:bodyPr>
          <a:lstStyle/>
          <a:p>
            <a:pPr lvl="0" algn="ctr">
              <a:defRPr/>
            </a:pPr>
            <a:r>
              <a:rPr sz="2800" b="1" i="0" u="none">
                <a:solidFill>
                  <a:srgbClr val="93117E"/>
                </a:solidFill>
                <a:latin typeface="Century Gothic"/>
              </a:rPr>
              <a:t>LA RÉCEPTION DES VOTES</a:t>
            </a:r>
            <a:endParaRPr/>
          </a:p>
        </p:txBody>
      </p:sp>
      <p:sp>
        <p:nvSpPr>
          <p:cNvPr id="1693413867" name="Rectangle 6"/>
          <p:cNvSpPr>
            <a:spLocks noChangeShapeType="1" noGrp="1"/>
          </p:cNvSpPr>
          <p:nvPr/>
        </p:nvSpPr>
        <p:spPr bwMode="auto">
          <a:xfrm>
            <a:off x="0" y="0"/>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pic>
        <p:nvPicPr>
          <p:cNvPr id="198728924" name="Picture 2" descr="Panneau d'interdiction - Accès interdit aux personnes non-autorisées - Adhésif"/>
          <p:cNvPicPr>
            <a:picLocks noChangeAspect="1" noGrp="1"/>
          </p:cNvPicPr>
          <p:nvPr/>
        </p:nvPicPr>
        <p:blipFill rotWithShape="1">
          <a:blip r:embed="rId3"/>
          <a:stretch/>
        </p:blipFill>
        <p:spPr bwMode="auto">
          <a:xfrm>
            <a:off x="766762" y="5445125"/>
            <a:ext cx="1081087" cy="1079500"/>
          </a:xfrm>
          <a:prstGeom prst="rect">
            <a:avLst/>
          </a:prstGeom>
          <a:noFill/>
        </p:spPr>
      </p:pic>
      <p:sp>
        <p:nvSpPr>
          <p:cNvPr id="310956054"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874343832" name="Sous-titre 2"/>
          <p:cNvSpPr txBox="1">
            <a:spLocks noChangeShapeType="1" noGrp="1"/>
          </p:cNvSpPr>
          <p:nvPr/>
        </p:nvSpPr>
        <p:spPr bwMode="auto">
          <a:xfrm>
            <a:off x="119062" y="863599"/>
            <a:ext cx="11593511" cy="2657475"/>
          </a:xfrm>
          <a:prstGeom prst="rect">
            <a:avLst/>
          </a:prstGeom>
          <a:noFill/>
        </p:spPr>
        <p:txBody>
          <a:bodyPr lIns="91440" tIns="45720" rIns="91440" bIns="45720"/>
          <a:lstStyle/>
          <a:p>
            <a:pPr lvl="0" algn="ctr">
              <a:spcBef>
                <a:spcPts val="0"/>
              </a:spcBef>
              <a:defRPr/>
            </a:pPr>
            <a:endParaRPr/>
          </a:p>
          <a:p>
            <a:pPr lvl="0" indent="0" algn="just">
              <a:spcBef>
                <a:spcPts val="0"/>
              </a:spcBef>
              <a:buFont typeface="Wingdings"/>
              <a:buChar char="§"/>
              <a:defRPr/>
            </a:pPr>
            <a:r>
              <a:rPr sz="1600" b="1" i="0" u="sng">
                <a:solidFill>
                  <a:srgbClr val="F29400"/>
                </a:solidFill>
                <a:latin typeface="Century Gothic"/>
              </a:rPr>
              <a:t> Processus</a:t>
            </a:r>
            <a:endParaRPr lang="en-US" sz="1600"/>
          </a:p>
          <a:p>
            <a:pPr lvl="0" indent="0" algn="just">
              <a:spcBef>
                <a:spcPts val="0"/>
              </a:spcBef>
              <a:buFont typeface="Wingdings"/>
              <a:buChar char="ð"/>
              <a:defRPr/>
            </a:pPr>
            <a:r>
              <a:rPr sz="1600">
                <a:latin typeface="Century Gothic"/>
              </a:rPr>
              <a:t>L’électeur se présente devant la table de décharge, produit sa carte d’électeur, prépare son titre d’identité, prend une enveloppe, plusieurs bulletins, </a:t>
            </a:r>
            <a:endParaRPr/>
          </a:p>
          <a:p>
            <a:pPr lvl="0" indent="0" algn="just">
              <a:spcBef>
                <a:spcPts val="0"/>
              </a:spcBef>
              <a:buFont typeface="Wingdings"/>
              <a:buChar char="ð"/>
              <a:defRPr/>
            </a:pPr>
            <a:r>
              <a:rPr sz="1600">
                <a:latin typeface="Century Gothic"/>
              </a:rPr>
              <a:t>Il se rend à l’isoloir,</a:t>
            </a:r>
            <a:endParaRPr/>
          </a:p>
          <a:p>
            <a:pPr lvl="0" indent="0" algn="just">
              <a:spcBef>
                <a:spcPts val="0"/>
              </a:spcBef>
              <a:buFont typeface="Wingdings"/>
              <a:buChar char="ð"/>
              <a:defRPr/>
            </a:pPr>
            <a:r>
              <a:rPr sz="1600">
                <a:latin typeface="Century Gothic"/>
              </a:rPr>
              <a:t>Et se présente à la table de vote. Avant qu’il ne soit admis à voter, </a:t>
            </a:r>
            <a:r>
              <a:rPr b="1" i="0" u="sng">
                <a:latin typeface="Century Gothic"/>
              </a:rPr>
              <a:t>son identité est vérifiée</a:t>
            </a:r>
            <a:r>
              <a:rPr sz="1600">
                <a:latin typeface="Century Gothic"/>
              </a:rPr>
              <a:t>. </a:t>
            </a:r>
            <a:endParaRPr/>
          </a:p>
          <a:p>
            <a:pPr lvl="0" indent="0" algn="just">
              <a:spcBef>
                <a:spcPts val="0"/>
              </a:spcBef>
              <a:buFont typeface="Wingdings"/>
              <a:buChar char="ð"/>
              <a:defRPr/>
            </a:pPr>
            <a:r>
              <a:rPr sz="1600">
                <a:latin typeface="Century Gothic"/>
              </a:rPr>
              <a:t>Il introduit lui-même l’enveloppe dans l’urne</a:t>
            </a:r>
            <a:endParaRPr/>
          </a:p>
          <a:p>
            <a:pPr lvl="0" indent="0" algn="just">
              <a:spcBef>
                <a:spcPts val="0"/>
              </a:spcBef>
              <a:buFont typeface="Wingdings"/>
              <a:buChar char="ð"/>
              <a:defRPr/>
            </a:pPr>
            <a:r>
              <a:rPr sz="1600">
                <a:latin typeface="Century Gothic"/>
              </a:rPr>
              <a:t>L’électeur signe la liste d’émargement.</a:t>
            </a:r>
            <a:endParaRPr/>
          </a:p>
          <a:p>
            <a:pPr lvl="0" indent="0" algn="just">
              <a:spcBef>
                <a:spcPts val="0"/>
              </a:spcBef>
              <a:buFont typeface="Wingdings"/>
              <a:buChar char="ð"/>
              <a:defRPr/>
            </a:pPr>
            <a:r>
              <a:rPr sz="1600">
                <a:latin typeface="Century Gothic"/>
              </a:rPr>
              <a:t>La carte électorale ou l’attestation d’inscription en tenant lieu est restituée à l’électeur après l’apposition du tampon.</a:t>
            </a:r>
            <a:endParaRPr/>
          </a:p>
          <a:p>
            <a:pPr lvl="0" algn="just">
              <a:spcBef>
                <a:spcPts val="0"/>
              </a:spcBef>
              <a:defRPr/>
            </a:pPr>
            <a:endParaRPr/>
          </a:p>
          <a:p>
            <a:pPr marL="0" lvl="2" indent="0" algn="just">
              <a:spcBef>
                <a:spcPts val="0"/>
              </a:spcBef>
              <a:defRPr/>
            </a:pPr>
            <a:r>
              <a:rPr sz="1600" b="1" i="0" u="none">
                <a:latin typeface="Century Gothic"/>
              </a:rPr>
              <a:t> </a:t>
            </a:r>
            <a:endParaRPr/>
          </a:p>
        </p:txBody>
      </p:sp>
      <p:sp>
        <p:nvSpPr>
          <p:cNvPr id="1309582946" name="ZoneTexte 5"/>
          <p:cNvSpPr txBox="1">
            <a:spLocks noChangeShapeType="1" noGrp="1"/>
          </p:cNvSpPr>
          <p:nvPr/>
        </p:nvSpPr>
        <p:spPr bwMode="auto">
          <a:xfrm>
            <a:off x="2279650" y="339725"/>
            <a:ext cx="7416800" cy="523875"/>
          </a:xfrm>
          <a:prstGeom prst="rect">
            <a:avLst/>
          </a:prstGeom>
          <a:noFill/>
        </p:spPr>
        <p:txBody>
          <a:bodyPr lIns="91440" tIns="45720" rIns="91440" bIns="45720">
            <a:spAutoFit/>
          </a:bodyPr>
          <a:lstStyle/>
          <a:p>
            <a:pPr lvl="0" algn="ctr">
              <a:defRPr/>
            </a:pPr>
            <a:r>
              <a:rPr sz="2800" b="1" i="0" u="none">
                <a:solidFill>
                  <a:srgbClr val="93117E"/>
                </a:solidFill>
                <a:latin typeface="Century Gothic"/>
              </a:rPr>
              <a:t>LA RÉCEPTION DES VOTES</a:t>
            </a:r>
            <a:endParaRPr/>
          </a:p>
        </p:txBody>
      </p:sp>
      <p:sp>
        <p:nvSpPr>
          <p:cNvPr id="1680268453" name="Rectangle 6"/>
          <p:cNvSpPr>
            <a:spLocks noChangeShapeType="1" noGrp="1"/>
          </p:cNvSpPr>
          <p:nvPr/>
        </p:nvSpPr>
        <p:spPr bwMode="auto">
          <a:xfrm>
            <a:off x="0" y="0"/>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sp>
        <p:nvSpPr>
          <p:cNvPr id="396027862" name="AutoShape 6" descr="Bonhomme qui s&amp;apos;interroge : 3 242 images libres de droits, photos de stock  et illustrations | Shutterstock"/>
          <p:cNvSpPr>
            <a:spLocks noChangeShapeType="1" noGrp="1"/>
          </p:cNvSpPr>
          <p:nvPr/>
        </p:nvSpPr>
        <p:spPr bwMode="auto">
          <a:xfrm>
            <a:off x="155575" y="-144462"/>
            <a:ext cx="304800" cy="304800"/>
          </a:xfrm>
          <a:prstGeom prst="rect">
            <a:avLst/>
          </a:prstGeom>
          <a:noFill/>
        </p:spPr>
        <p:txBody>
          <a:bodyPr lIns="91440" tIns="45720" rIns="91440" bIns="45720"/>
          <a:lstStyle/>
          <a:p>
            <a:pPr>
              <a:defRPr/>
            </a:pPr>
            <a:endParaRPr sz="1400"/>
          </a:p>
        </p:txBody>
      </p:sp>
      <p:sp>
        <p:nvSpPr>
          <p:cNvPr id="1318784827" name="AutoShape 8" descr="Bonhomme qui s&amp;apos;interroge : 3 242 images libres de droits, photos de stock  et illustrations | Shutterstock"/>
          <p:cNvSpPr>
            <a:spLocks noChangeShapeType="1" noGrp="1"/>
          </p:cNvSpPr>
          <p:nvPr/>
        </p:nvSpPr>
        <p:spPr bwMode="auto">
          <a:xfrm>
            <a:off x="307975" y="7937"/>
            <a:ext cx="304800" cy="304800"/>
          </a:xfrm>
          <a:prstGeom prst="rect">
            <a:avLst/>
          </a:prstGeom>
          <a:noFill/>
        </p:spPr>
        <p:txBody>
          <a:bodyPr lIns="91440" tIns="45720" rIns="91440" bIns="45720"/>
          <a:lstStyle/>
          <a:p>
            <a:pPr>
              <a:defRPr/>
            </a:pPr>
            <a:endParaRPr sz="1400"/>
          </a:p>
        </p:txBody>
      </p:sp>
      <p:sp>
        <p:nvSpPr>
          <p:cNvPr id="1965621035" name="ZoneTexte 4"/>
          <p:cNvSpPr txBox="1">
            <a:spLocks noChangeShapeType="1" noGrp="1"/>
          </p:cNvSpPr>
          <p:nvPr/>
        </p:nvSpPr>
        <p:spPr bwMode="auto">
          <a:xfrm>
            <a:off x="460375" y="4797425"/>
            <a:ext cx="2755900" cy="1727199"/>
          </a:xfrm>
          <a:prstGeom prst="rect">
            <a:avLst/>
          </a:prstGeom>
          <a:noFill/>
        </p:spPr>
        <p:txBody>
          <a:bodyPr lIns="91440" tIns="45720" rIns="91440" bIns="45720">
            <a:spAutoFit/>
          </a:bodyPr>
          <a:lstStyle/>
          <a:p>
            <a:pPr>
              <a:defRPr/>
            </a:pPr>
            <a:endParaRPr sz="1400"/>
          </a:p>
        </p:txBody>
      </p:sp>
      <p:sp>
        <p:nvSpPr>
          <p:cNvPr id="803634271" name="AutoShape 10" descr="Bonhomme qui s&amp;apos;interroge : 3 242 images libres de droits, photos de stock  et illustrations | Shutterstock"/>
          <p:cNvSpPr>
            <a:spLocks noChangeShapeType="1" noGrp="1"/>
          </p:cNvSpPr>
          <p:nvPr/>
        </p:nvSpPr>
        <p:spPr bwMode="auto">
          <a:xfrm>
            <a:off x="460375" y="160337"/>
            <a:ext cx="304800" cy="304800"/>
          </a:xfrm>
          <a:prstGeom prst="rect">
            <a:avLst/>
          </a:prstGeom>
          <a:noFill/>
        </p:spPr>
        <p:txBody>
          <a:bodyPr lIns="91440" tIns="45720" rIns="91440" bIns="45720"/>
          <a:lstStyle/>
          <a:p>
            <a:pPr>
              <a:defRPr/>
            </a:pPr>
            <a:endParaRPr sz="1400"/>
          </a:p>
        </p:txBody>
      </p:sp>
      <p:pic>
        <p:nvPicPr>
          <p:cNvPr id="1235502565" name="Image 9"/>
          <p:cNvPicPr>
            <a:picLocks noChangeAspect="1" noGrp="1"/>
          </p:cNvPicPr>
          <p:nvPr/>
        </p:nvPicPr>
        <p:blipFill rotWithShape="1">
          <a:blip r:embed="rId3"/>
          <a:stretch/>
        </p:blipFill>
        <p:spPr bwMode="auto">
          <a:xfrm>
            <a:off x="612775" y="4797425"/>
            <a:ext cx="1462087" cy="1708150"/>
          </a:xfrm>
          <a:prstGeom prst="rect">
            <a:avLst/>
          </a:prstGeom>
          <a:noFill/>
        </p:spPr>
      </p:pic>
      <p:sp>
        <p:nvSpPr>
          <p:cNvPr id="1183839567" name="ZoneTexte 11"/>
          <p:cNvSpPr txBox="1">
            <a:spLocks noChangeShapeType="1" noGrp="1"/>
          </p:cNvSpPr>
          <p:nvPr/>
        </p:nvSpPr>
        <p:spPr bwMode="auto">
          <a:xfrm>
            <a:off x="2279650" y="3502025"/>
            <a:ext cx="9912350" cy="2338387"/>
          </a:xfrm>
          <a:prstGeom prst="rect">
            <a:avLst/>
          </a:prstGeom>
          <a:noFill/>
        </p:spPr>
        <p:txBody>
          <a:bodyPr lIns="91440" tIns="45720" rIns="91440" bIns="45720">
            <a:spAutoFit/>
          </a:bodyPr>
          <a:lstStyle/>
          <a:p>
            <a:pPr lvl="0">
              <a:defRPr/>
            </a:pPr>
            <a:r>
              <a:rPr lang="fr-FR">
                <a:latin typeface="Century Gothic"/>
              </a:rPr>
              <a:t>Un décalage entre la pièce d’identité et le nom inscrit sur la liste d’émargement est possible. Depuis la loi relative au changement de nom (2022), il est possible de prendre le nom du parent dont le nom ne lui a pas été transmis. </a:t>
            </a:r>
            <a:endParaRPr/>
          </a:p>
          <a:p>
            <a:pPr lvl="0">
              <a:defRPr/>
            </a:pPr>
            <a:endParaRPr lang="en-US"/>
          </a:p>
          <a:p>
            <a:pPr lvl="0">
              <a:defRPr/>
            </a:pPr>
            <a:r>
              <a:rPr lang="fr-FR" b="1" i="0" u="none">
                <a:latin typeface="Century Gothic"/>
              </a:rPr>
              <a:t>CNI différente liste électorale </a:t>
            </a:r>
            <a:r>
              <a:rPr lang="fr-FR">
                <a:latin typeface="Century Gothic"/>
              </a:rPr>
              <a:t>ou </a:t>
            </a:r>
            <a:r>
              <a:rPr lang="fr-FR" b="1" i="0" u="none">
                <a:latin typeface="Century Gothic"/>
              </a:rPr>
              <a:t>inversement</a:t>
            </a:r>
            <a:r>
              <a:rPr lang="fr-FR">
                <a:latin typeface="Century Gothic"/>
              </a:rPr>
              <a:t>.</a:t>
            </a:r>
            <a:endParaRPr/>
          </a:p>
          <a:p>
            <a:pPr lvl="0">
              <a:defRPr/>
            </a:pPr>
            <a:r>
              <a:rPr lang="fr-FR">
                <a:latin typeface="Century Gothic"/>
              </a:rPr>
              <a:t>+ </a:t>
            </a:r>
            <a:r>
              <a:rPr lang="fr-FR" b="1" i="0" u="none">
                <a:latin typeface="Century Gothic"/>
              </a:rPr>
              <a:t>absence de CNI si acquisition de Nationalité Française très récente</a:t>
            </a:r>
            <a:r>
              <a:rPr lang="fr-FR">
                <a:latin typeface="Century Gothic"/>
              </a:rPr>
              <a:t>.</a:t>
            </a:r>
            <a:endParaRPr/>
          </a:p>
          <a:p>
            <a:pPr lvl="0">
              <a:defRPr/>
            </a:pPr>
            <a:endParaRPr lang="en-US"/>
          </a:p>
          <a:p>
            <a:pPr lvl="0">
              <a:defRPr/>
            </a:pPr>
            <a:r>
              <a:rPr lang="fr-FR" sz="2000">
                <a:latin typeface="Century Gothic"/>
              </a:rPr>
              <a:t>Conséquences : il faudra faire preuve de discernement le jour du scrutin.</a:t>
            </a:r>
            <a:endParaRPr/>
          </a:p>
        </p:txBody>
      </p:sp>
      <p:sp>
        <p:nvSpPr>
          <p:cNvPr id="1412605259"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808713310" name="Sous-titre 2"/>
          <p:cNvSpPr txBox="1">
            <a:spLocks noChangeShapeType="1" noGrp="1"/>
          </p:cNvSpPr>
          <p:nvPr/>
        </p:nvSpPr>
        <p:spPr bwMode="auto">
          <a:xfrm>
            <a:off x="119062" y="863599"/>
            <a:ext cx="11593511" cy="5734050"/>
          </a:xfrm>
          <a:prstGeom prst="rect">
            <a:avLst/>
          </a:prstGeom>
          <a:noFill/>
        </p:spPr>
        <p:txBody>
          <a:bodyPr lIns="91440" tIns="45720" rIns="91440" bIns="45720"/>
          <a:lstStyle/>
          <a:p>
            <a:pPr lvl="0" algn="ctr">
              <a:spcBef>
                <a:spcPts val="0"/>
              </a:spcBef>
              <a:defRPr/>
            </a:pPr>
            <a:endParaRPr/>
          </a:p>
          <a:p>
            <a:pPr lvl="0" indent="0" algn="just">
              <a:spcBef>
                <a:spcPts val="0"/>
              </a:spcBef>
              <a:buFont typeface="Wingdings"/>
              <a:buChar char="§"/>
              <a:defRPr/>
            </a:pPr>
            <a:r>
              <a:rPr lang="fr-FR" b="1" i="0" u="sng">
                <a:solidFill>
                  <a:srgbClr val="F29400"/>
                </a:solidFill>
                <a:latin typeface="Century Gothic"/>
              </a:rPr>
              <a:t> Vote blanc et vote nul</a:t>
            </a:r>
            <a:endParaRPr lang="en-US"/>
          </a:p>
          <a:p>
            <a:pPr lvl="0" algn="just">
              <a:spcBef>
                <a:spcPts val="0"/>
              </a:spcBef>
              <a:defRPr/>
            </a:pPr>
            <a:endParaRPr lang="en-US" sz="1600"/>
          </a:p>
          <a:p>
            <a:pPr lvl="0" algn="just">
              <a:spcBef>
                <a:spcPts val="0"/>
              </a:spcBef>
              <a:defRPr/>
            </a:pPr>
            <a:endParaRPr/>
          </a:p>
          <a:p>
            <a:pPr marL="0" lvl="2" indent="0" algn="just">
              <a:spcBef>
                <a:spcPts val="0"/>
              </a:spcBef>
              <a:defRPr/>
            </a:pPr>
            <a:endParaRPr lang="en-US" sz="1600"/>
          </a:p>
          <a:p>
            <a:pPr marL="0" lvl="2" indent="0" algn="just">
              <a:spcBef>
                <a:spcPts val="0"/>
              </a:spcBef>
              <a:defRPr/>
            </a:pPr>
            <a:endParaRPr lang="en-US" sz="1600"/>
          </a:p>
          <a:p>
            <a:pPr marL="0" lvl="2" indent="0" algn="just">
              <a:spcBef>
                <a:spcPts val="0"/>
              </a:spcBef>
              <a:defRPr/>
            </a:pPr>
            <a:endParaRPr lang="en-US" sz="1600"/>
          </a:p>
          <a:p>
            <a:pPr marL="0" lvl="2" indent="0" algn="just">
              <a:spcBef>
                <a:spcPts val="0"/>
              </a:spcBef>
              <a:defRPr/>
            </a:pPr>
            <a:endParaRPr/>
          </a:p>
          <a:p>
            <a:pPr marL="0" lvl="3" indent="0" algn="just">
              <a:spcBef>
                <a:spcPts val="0"/>
              </a:spcBef>
              <a:defRPr/>
            </a:pPr>
            <a:endParaRPr/>
          </a:p>
          <a:p>
            <a:pPr lvl="0" indent="0" algn="just">
              <a:spcBef>
                <a:spcPts val="0"/>
              </a:spcBef>
              <a:buFont typeface="Wingdings"/>
              <a:buChar char="§"/>
              <a:defRPr/>
            </a:pPr>
            <a:endParaRPr lang="en-US"/>
          </a:p>
          <a:p>
            <a:pPr lvl="0" indent="0" algn="just">
              <a:spcBef>
                <a:spcPts val="0"/>
              </a:spcBef>
              <a:buFont typeface="Wingdings"/>
              <a:buChar char="§"/>
              <a:defRPr/>
            </a:pPr>
            <a:endParaRPr/>
          </a:p>
          <a:p>
            <a:pPr lvl="0" algn="just">
              <a:spcBef>
                <a:spcPts val="0"/>
              </a:spcBef>
              <a:defRPr/>
            </a:pPr>
            <a:endParaRPr lang="en-US" sz="1600"/>
          </a:p>
          <a:p>
            <a:pPr lvl="0" algn="just">
              <a:spcBef>
                <a:spcPts val="0"/>
              </a:spcBef>
              <a:defRPr/>
            </a:pPr>
            <a:endParaRPr/>
          </a:p>
          <a:p>
            <a:pPr marL="0" lvl="2" indent="0" algn="just">
              <a:spcBef>
                <a:spcPts val="0"/>
              </a:spcBef>
              <a:defRPr/>
            </a:pPr>
            <a:r>
              <a:rPr lang="fr-FR" sz="1600" b="1" i="0" u="none">
                <a:latin typeface="Century Gothic"/>
              </a:rPr>
              <a:t> </a:t>
            </a:r>
            <a:endParaRPr/>
          </a:p>
        </p:txBody>
      </p:sp>
      <p:sp>
        <p:nvSpPr>
          <p:cNvPr id="558804446" name="ZoneTexte 5"/>
          <p:cNvSpPr txBox="1">
            <a:spLocks noChangeShapeType="1" noGrp="1"/>
          </p:cNvSpPr>
          <p:nvPr/>
        </p:nvSpPr>
        <p:spPr bwMode="auto">
          <a:xfrm>
            <a:off x="2279650" y="339725"/>
            <a:ext cx="7416800" cy="523875"/>
          </a:xfrm>
          <a:prstGeom prst="rect">
            <a:avLst/>
          </a:prstGeom>
          <a:noFill/>
        </p:spPr>
        <p:txBody>
          <a:bodyPr lIns="91440" tIns="45720" rIns="91440" bIns="45720">
            <a:spAutoFit/>
          </a:bodyPr>
          <a:lstStyle/>
          <a:p>
            <a:pPr lvl="0" algn="ctr">
              <a:defRPr/>
            </a:pPr>
            <a:r>
              <a:rPr sz="2800" b="1" i="0" u="none">
                <a:solidFill>
                  <a:srgbClr val="93117E"/>
                </a:solidFill>
                <a:latin typeface="Century Gothic"/>
              </a:rPr>
              <a:t>CLOTURE DU SCRUTIN</a:t>
            </a:r>
            <a:endParaRPr/>
          </a:p>
        </p:txBody>
      </p:sp>
      <p:sp>
        <p:nvSpPr>
          <p:cNvPr id="318964080" name="Rectangle 6"/>
          <p:cNvSpPr>
            <a:spLocks noChangeShapeType="1" noGrp="1"/>
          </p:cNvSpPr>
          <p:nvPr/>
        </p:nvSpPr>
        <p:spPr bwMode="auto">
          <a:xfrm>
            <a:off x="0" y="0"/>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pic>
        <p:nvPicPr>
          <p:cNvPr id="1574998354" name="Image 2"/>
          <p:cNvPicPr>
            <a:picLocks noChangeAspect="1" noGrp="1"/>
          </p:cNvPicPr>
          <p:nvPr/>
        </p:nvPicPr>
        <p:blipFill rotWithShape="1">
          <a:blip r:embed="rId3">
            <a:extLst>
              <a:ext uri="{96DAC541-7B7A-43D3-8B79-37D633B846F1}">
                <asvg:svgBlip xmlns:asvg="http://schemas.microsoft.com/office/drawing/2016/SVG/main" r:embed="rId4"/>
              </a:ext>
            </a:extLst>
          </a:blip>
          <a:stretch/>
        </p:blipFill>
        <p:spPr bwMode="auto">
          <a:xfrm rot="5400000">
            <a:off x="3648074" y="931862"/>
            <a:ext cx="6130925" cy="5486400"/>
          </a:xfrm>
          <a:prstGeom prst="rect">
            <a:avLst/>
          </a:prstGeom>
          <a:noFill/>
        </p:spPr>
      </p:pic>
      <p:sp>
        <p:nvSpPr>
          <p:cNvPr id="1485482930"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993043417" name="ZoneTexte 5"/>
          <p:cNvPicPr>
            <a:picLocks noChangeAspect="1" noGrp="1"/>
          </p:cNvPicPr>
          <p:nvPr/>
        </p:nvPicPr>
        <p:blipFill rotWithShape="1">
          <a:blip r:embed="rId3"/>
          <a:stretch/>
        </p:blipFill>
        <p:spPr bwMode="auto">
          <a:xfrm>
            <a:off x="1597025" y="530225"/>
            <a:ext cx="8351837" cy="517525"/>
          </a:xfrm>
          <a:prstGeom prst="rect">
            <a:avLst/>
          </a:prstGeom>
          <a:noFill/>
        </p:spPr>
      </p:pic>
      <p:sp>
        <p:nvSpPr>
          <p:cNvPr id="1540478638" name="ZoneTexte 4"/>
          <p:cNvSpPr txBox="1">
            <a:spLocks noChangeShapeType="1" noGrp="1"/>
          </p:cNvSpPr>
          <p:nvPr/>
        </p:nvSpPr>
        <p:spPr bwMode="auto">
          <a:xfrm>
            <a:off x="982662" y="1050925"/>
            <a:ext cx="9650412" cy="4340225"/>
          </a:xfrm>
          <a:prstGeom prst="rect">
            <a:avLst/>
          </a:prstGeom>
          <a:noFill/>
        </p:spPr>
        <p:txBody>
          <a:bodyPr lIns="91440" tIns="45720" rIns="91440" bIns="45720">
            <a:spAutoFit/>
          </a:bodyPr>
          <a:lstStyle>
            <a:lvl1pPr marL="339725" indent="0" algn="l" defTabSz="914400" rtl="0">
              <a:lnSpc>
                <a:spcPct val="100000"/>
              </a:lnSpc>
              <a:spcBef>
                <a:spcPts val="0"/>
              </a:spcBef>
              <a:spcAft>
                <a:spcPts val="0"/>
              </a:spcAft>
              <a:buChar char="•"/>
              <a:defRPr sz="3200" b="0" i="0">
                <a:solidFill>
                  <a:schemeClr val="dk1"/>
                </a:solidFill>
                <a:latin typeface="Calibri"/>
              </a:defRPr>
            </a:lvl1pPr>
            <a:lvl2pPr marL="739775" indent="457200" algn="l" defTabSz="914400" rtl="0">
              <a:lnSpc>
                <a:spcPct val="100000"/>
              </a:lnSpc>
              <a:spcBef>
                <a:spcPts val="0"/>
              </a:spcBef>
              <a:spcAft>
                <a:spcPts val="0"/>
              </a:spcAft>
              <a:buChar char="–"/>
              <a:defRPr sz="2800" b="0" i="0">
                <a:solidFill>
                  <a:schemeClr val="dk1"/>
                </a:solidFill>
                <a:latin typeface="Calibri"/>
              </a:defRPr>
            </a:lvl2pPr>
            <a:lvl3pPr marL="1139825" indent="914400" algn="l" defTabSz="914400" rtl="0">
              <a:lnSpc>
                <a:spcPct val="100000"/>
              </a:lnSpc>
              <a:spcBef>
                <a:spcPts val="0"/>
              </a:spcBef>
              <a:spcAft>
                <a:spcPts val="0"/>
              </a:spcAft>
              <a:buChar char="•"/>
              <a:defRPr sz="2400" b="0" i="0">
                <a:solidFill>
                  <a:schemeClr val="dk1"/>
                </a:solidFill>
                <a:latin typeface="Calibri"/>
              </a:defRPr>
            </a:lvl3pPr>
            <a:lvl4pPr marL="1597025" indent="1371600" algn="l" defTabSz="914400" rtl="0">
              <a:lnSpc>
                <a:spcPct val="100000"/>
              </a:lnSpc>
              <a:spcBef>
                <a:spcPts val="0"/>
              </a:spcBef>
              <a:spcAft>
                <a:spcPts val="0"/>
              </a:spcAft>
              <a:buChar char="–"/>
              <a:defRPr sz="2000" b="0" i="0">
                <a:solidFill>
                  <a:schemeClr val="dk1"/>
                </a:solidFill>
                <a:latin typeface="Calibri"/>
              </a:defRPr>
            </a:lvl4pPr>
            <a:lvl5pPr marL="2054225" indent="1828800" algn="l" defTabSz="914400" rtl="0">
              <a:lnSpc>
                <a:spcPct val="100000"/>
              </a:lnSpc>
              <a:spcBef>
                <a:spcPts val="0"/>
              </a:spcBef>
              <a:spcAft>
                <a:spcPts val="0"/>
              </a:spcAft>
              <a:buChar char="»"/>
              <a:defRPr sz="2000" b="0" i="0">
                <a:solidFill>
                  <a:schemeClr val="dk1"/>
                </a:solidFill>
                <a:latin typeface="Calibri"/>
              </a:defRPr>
            </a:lvl5pPr>
          </a:lstStyle>
          <a:p>
            <a:pPr marL="0" lvl="0" indent="0">
              <a:spcBef>
                <a:spcPts val="0"/>
              </a:spcBef>
              <a:buNone/>
              <a:defRPr/>
            </a:pPr>
            <a:endParaRPr lang="en-US" sz="1800"/>
          </a:p>
          <a:p>
            <a:pPr marL="0" lvl="0" indent="0">
              <a:spcBef>
                <a:spcPts val="0"/>
              </a:spcBef>
              <a:buNone/>
              <a:defRPr/>
            </a:pPr>
            <a:endParaRPr/>
          </a:p>
          <a:p>
            <a:pPr marL="0" lvl="0" indent="0" algn="just">
              <a:spcBef>
                <a:spcPts val="0"/>
              </a:spcBef>
              <a:buNone/>
              <a:defRPr/>
            </a:pPr>
            <a:r>
              <a:rPr lang="fr-FR" sz="2400" b="1" i="0" u="none">
                <a:solidFill>
                  <a:srgbClr val="7030A0"/>
                </a:solidFill>
                <a:latin typeface="Century Gothic"/>
              </a:rPr>
              <a:t>18 décembre 2025 </a:t>
            </a:r>
            <a:r>
              <a:rPr lang="fr-FR" sz="1800">
                <a:solidFill>
                  <a:srgbClr val="7030A0"/>
                </a:solidFill>
                <a:latin typeface="Century Gothic"/>
              </a:rPr>
              <a:t>: publication du décret authentifiant les chiffres de la population légale des communes au 1</a:t>
            </a:r>
            <a:r>
              <a:rPr lang="fr-FR" sz="1800" baseline="30000">
                <a:solidFill>
                  <a:srgbClr val="7030A0"/>
                </a:solidFill>
                <a:latin typeface="Century Gothic"/>
              </a:rPr>
              <a:t>er</a:t>
            </a:r>
            <a:r>
              <a:rPr lang="fr-FR" sz="1800">
                <a:solidFill>
                  <a:srgbClr val="7030A0"/>
                </a:solidFill>
                <a:latin typeface="Century Gothic"/>
              </a:rPr>
              <a:t> janvier 2026</a:t>
            </a:r>
            <a:endParaRPr/>
          </a:p>
          <a:p>
            <a:pPr marL="0" lvl="0" indent="0">
              <a:spcBef>
                <a:spcPts val="0"/>
              </a:spcBef>
              <a:buNone/>
              <a:defRPr/>
            </a:pPr>
            <a:endParaRPr/>
          </a:p>
          <a:p>
            <a:pPr marL="0" lvl="0" indent="0" algn="just">
              <a:spcBef>
                <a:spcPts val="0"/>
              </a:spcBef>
              <a:buNone/>
              <a:defRPr/>
            </a:pPr>
            <a:r>
              <a:rPr lang="fr-FR" sz="1800" b="0" i="1" u="none">
                <a:solidFill>
                  <a:srgbClr val="7030A0"/>
                </a:solidFill>
                <a:latin typeface="Century Gothic"/>
              </a:rPr>
              <a:t>Impact : définition du nombre de conseillers municipaux et conseillers communautaires à élire dans la commune.</a:t>
            </a:r>
            <a:endParaRPr/>
          </a:p>
          <a:p>
            <a:pPr marL="0" lvl="0" indent="0" algn="just">
              <a:spcBef>
                <a:spcPts val="0"/>
              </a:spcBef>
              <a:buNone/>
              <a:defRPr/>
            </a:pPr>
            <a:endParaRPr lang="en-US" sz="1800"/>
          </a:p>
          <a:p>
            <a:pPr marL="0" lvl="0" indent="0" algn="just">
              <a:spcBef>
                <a:spcPts val="0"/>
              </a:spcBef>
              <a:buNone/>
              <a:defRPr/>
            </a:pPr>
            <a:r>
              <a:rPr lang="fr-FR" sz="1800" b="0" i="1" u="none">
                <a:solidFill>
                  <a:srgbClr val="7030A0"/>
                </a:solidFill>
                <a:latin typeface="Century Gothic"/>
              </a:rPr>
              <a:t>Observation : la </a:t>
            </a:r>
            <a:r>
              <a:rPr lang="fr-FR" sz="1800" b="0" i="1" u="sng">
                <a:solidFill>
                  <a:srgbClr val="7030A0"/>
                </a:solidFill>
                <a:latin typeface="Century Gothic"/>
              </a:rPr>
              <a:t>population municipale</a:t>
            </a:r>
            <a:r>
              <a:rPr lang="fr-FR" sz="1800" b="0" i="1" u="none">
                <a:solidFill>
                  <a:srgbClr val="7030A0"/>
                </a:solidFill>
                <a:latin typeface="Century Gothic"/>
              </a:rPr>
              <a:t> doit être prise en compte (pas la population totale)</a:t>
            </a:r>
            <a:endParaRPr/>
          </a:p>
          <a:p>
            <a:pPr marL="0" lvl="0" indent="0">
              <a:spcBef>
                <a:spcPts val="0"/>
              </a:spcBef>
              <a:buNone/>
              <a:defRPr/>
            </a:pPr>
            <a:r>
              <a:rPr lang="fr-FR" sz="1800">
                <a:solidFill>
                  <a:srgbClr val="7030A0"/>
                </a:solidFill>
                <a:latin typeface="Century Gothic"/>
              </a:rPr>
              <a:t>	</a:t>
            </a:r>
            <a:endParaRPr/>
          </a:p>
          <a:p>
            <a:pPr marL="0" lvl="0" indent="0">
              <a:spcBef>
                <a:spcPts val="0"/>
              </a:spcBef>
              <a:buNone/>
              <a:defRPr/>
            </a:pPr>
            <a:endParaRPr lang="en-US" sz="1800"/>
          </a:p>
          <a:p>
            <a:pPr marL="0" lvl="0" indent="0">
              <a:spcBef>
                <a:spcPts val="0"/>
              </a:spcBef>
              <a:buNone/>
              <a:defRPr/>
            </a:pPr>
            <a:endParaRPr lang="en-US" sz="1800"/>
          </a:p>
          <a:p>
            <a:pPr marL="0" lvl="0" indent="0">
              <a:spcBef>
                <a:spcPts val="0"/>
              </a:spcBef>
              <a:buNone/>
              <a:defRPr/>
            </a:pPr>
            <a:endParaRPr/>
          </a:p>
        </p:txBody>
      </p:sp>
      <p:sp>
        <p:nvSpPr>
          <p:cNvPr id="1896507429" name="Rectangle 6"/>
          <p:cNvSpPr>
            <a:spLocks noChangeShapeType="1" noGrp="1"/>
          </p:cNvSpPr>
          <p:nvPr/>
        </p:nvSpPr>
        <p:spPr bwMode="auto">
          <a:xfrm>
            <a:off x="-4762" y="52387"/>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sp>
        <p:nvSpPr>
          <p:cNvPr id="1269151455"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sp>
        <p:nvSpPr>
          <p:cNvPr id="1749522497" name="Sous-titre 2"/>
          <p:cNvSpPr txBox="1">
            <a:spLocks noChangeShapeType="1" noGrp="1"/>
          </p:cNvSpPr>
          <p:nvPr/>
        </p:nvSpPr>
        <p:spPr bwMode="auto">
          <a:xfrm>
            <a:off x="119062" y="863599"/>
            <a:ext cx="11593511" cy="5734050"/>
          </a:xfrm>
          <a:prstGeom prst="rect">
            <a:avLst/>
          </a:prstGeom>
          <a:noFill/>
        </p:spPr>
        <p:txBody>
          <a:bodyPr lIns="91440" tIns="45720" rIns="91440" bIns="45720"/>
          <a:lstStyle/>
          <a:p>
            <a:pPr lvl="0" algn="ctr">
              <a:spcBef>
                <a:spcPts val="0"/>
              </a:spcBef>
              <a:defRPr/>
            </a:pPr>
            <a:endParaRPr lang="en-US" sz="500"/>
          </a:p>
          <a:p>
            <a:pPr lvl="0" algn="ctr">
              <a:spcBef>
                <a:spcPts val="0"/>
              </a:spcBef>
              <a:defRPr/>
            </a:pPr>
            <a:endParaRPr/>
          </a:p>
          <a:p>
            <a:pPr lvl="0" algn="just">
              <a:spcBef>
                <a:spcPts val="0"/>
              </a:spcBef>
              <a:defRPr/>
            </a:pPr>
            <a:endParaRPr lang="en-US" sz="1600"/>
          </a:p>
          <a:p>
            <a:pPr lvl="0" algn="just">
              <a:spcBef>
                <a:spcPts val="0"/>
              </a:spcBef>
              <a:defRPr/>
            </a:pPr>
            <a:endParaRPr lang="en-US" sz="1600"/>
          </a:p>
          <a:p>
            <a:pPr lvl="0" algn="just">
              <a:spcBef>
                <a:spcPts val="0"/>
              </a:spcBef>
              <a:defRPr/>
            </a:pPr>
            <a:endParaRPr/>
          </a:p>
          <a:p>
            <a:pPr marL="0" lvl="2" indent="0" algn="just">
              <a:spcBef>
                <a:spcPts val="0"/>
              </a:spcBef>
              <a:defRPr/>
            </a:pPr>
            <a:endParaRPr lang="en-US" sz="1600"/>
          </a:p>
          <a:p>
            <a:pPr marL="0" lvl="2" indent="0" algn="just">
              <a:spcBef>
                <a:spcPts val="0"/>
              </a:spcBef>
              <a:defRPr/>
            </a:pPr>
            <a:endParaRPr lang="en-US" sz="1600"/>
          </a:p>
          <a:p>
            <a:pPr marL="0" lvl="2" indent="0" algn="just">
              <a:spcBef>
                <a:spcPts val="0"/>
              </a:spcBef>
              <a:defRPr/>
            </a:pPr>
            <a:endParaRPr lang="en-US" sz="1600"/>
          </a:p>
          <a:p>
            <a:pPr marL="0" lvl="2" indent="0" algn="just">
              <a:spcBef>
                <a:spcPts val="0"/>
              </a:spcBef>
              <a:defRPr/>
            </a:pPr>
            <a:endParaRPr/>
          </a:p>
          <a:p>
            <a:pPr marL="0" lvl="3" indent="0" algn="just">
              <a:spcBef>
                <a:spcPts val="0"/>
              </a:spcBef>
              <a:defRPr/>
            </a:pPr>
            <a:endParaRPr/>
          </a:p>
          <a:p>
            <a:pPr lvl="0" indent="0" algn="just">
              <a:spcBef>
                <a:spcPts val="0"/>
              </a:spcBef>
              <a:buFont typeface="Wingdings"/>
              <a:buChar char="§"/>
              <a:defRPr/>
            </a:pPr>
            <a:endParaRPr/>
          </a:p>
          <a:p>
            <a:pPr lvl="0" algn="just">
              <a:spcBef>
                <a:spcPts val="0"/>
              </a:spcBef>
              <a:defRPr/>
            </a:pPr>
            <a:endParaRPr lang="en-US" sz="1600"/>
          </a:p>
          <a:p>
            <a:pPr lvl="0" algn="just">
              <a:spcBef>
                <a:spcPts val="0"/>
              </a:spcBef>
              <a:defRPr/>
            </a:pPr>
            <a:endParaRPr lang="en-US" sz="1600"/>
          </a:p>
          <a:p>
            <a:pPr lvl="0" algn="just">
              <a:spcBef>
                <a:spcPts val="0"/>
              </a:spcBef>
              <a:defRPr/>
            </a:pPr>
            <a:endParaRPr/>
          </a:p>
          <a:p>
            <a:pPr marL="0" lvl="2" indent="0" algn="just">
              <a:spcBef>
                <a:spcPts val="0"/>
              </a:spcBef>
              <a:defRPr/>
            </a:pPr>
            <a:r>
              <a:rPr lang="fr-FR" sz="1600" b="1" i="0" u="none">
                <a:latin typeface="Century Gothic"/>
              </a:rPr>
              <a:t> </a:t>
            </a:r>
            <a:endParaRPr/>
          </a:p>
        </p:txBody>
      </p:sp>
      <p:sp>
        <p:nvSpPr>
          <p:cNvPr id="1485218298" name="Rectangle 6"/>
          <p:cNvSpPr>
            <a:spLocks noChangeShapeType="1" noGrp="1"/>
          </p:cNvSpPr>
          <p:nvPr/>
        </p:nvSpPr>
        <p:spPr bwMode="auto">
          <a:xfrm>
            <a:off x="0" y="0"/>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pic>
        <p:nvPicPr>
          <p:cNvPr id="714405948" name="Image 2" descr="Une image contenant habits, Visage humain, personne, sourire&#10;&#10;Le contenu généré par l’IA peut être incorrect."/>
          <p:cNvPicPr>
            <a:picLocks noChangeAspect="1" noGrp="1"/>
          </p:cNvPicPr>
          <p:nvPr/>
        </p:nvPicPr>
        <p:blipFill rotWithShape="1">
          <a:blip r:embed="rId3"/>
          <a:stretch/>
        </p:blipFill>
        <p:spPr bwMode="auto">
          <a:xfrm>
            <a:off x="3092450" y="1989137"/>
            <a:ext cx="6007100" cy="4005262"/>
          </a:xfrm>
          <a:prstGeom prst="rect">
            <a:avLst/>
          </a:prstGeom>
          <a:noFill/>
        </p:spPr>
      </p:pic>
      <p:sp>
        <p:nvSpPr>
          <p:cNvPr id="1707218085"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633465455" name="ZoneTexte 5"/>
          <p:cNvPicPr>
            <a:picLocks noChangeAspect="1" noGrp="1"/>
          </p:cNvPicPr>
          <p:nvPr/>
        </p:nvPicPr>
        <p:blipFill rotWithShape="1">
          <a:blip r:embed="rId3"/>
          <a:stretch/>
        </p:blipFill>
        <p:spPr bwMode="auto">
          <a:xfrm>
            <a:off x="1597025" y="530225"/>
            <a:ext cx="8351837" cy="517525"/>
          </a:xfrm>
          <a:prstGeom prst="rect">
            <a:avLst/>
          </a:prstGeom>
          <a:noFill/>
        </p:spPr>
      </p:pic>
      <p:sp>
        <p:nvSpPr>
          <p:cNvPr id="1190216378" name="ZoneTexte 4"/>
          <p:cNvSpPr txBox="1">
            <a:spLocks noChangeShapeType="1" noGrp="1"/>
          </p:cNvSpPr>
          <p:nvPr/>
        </p:nvSpPr>
        <p:spPr bwMode="auto">
          <a:xfrm>
            <a:off x="982662" y="1050925"/>
            <a:ext cx="10585450" cy="4524375"/>
          </a:xfrm>
          <a:prstGeom prst="rect">
            <a:avLst/>
          </a:prstGeom>
          <a:noFill/>
        </p:spPr>
        <p:txBody>
          <a:bodyPr lIns="91440" tIns="45720" rIns="91440" bIns="45720">
            <a:spAutoFit/>
          </a:bodyPr>
          <a:lstStyle>
            <a:lvl1pPr marL="339725" indent="0" algn="l" defTabSz="914400" rtl="0">
              <a:lnSpc>
                <a:spcPct val="100000"/>
              </a:lnSpc>
              <a:spcBef>
                <a:spcPts val="0"/>
              </a:spcBef>
              <a:spcAft>
                <a:spcPts val="0"/>
              </a:spcAft>
              <a:buChar char="•"/>
              <a:defRPr sz="3200" b="0" i="0">
                <a:solidFill>
                  <a:schemeClr val="dk1"/>
                </a:solidFill>
                <a:latin typeface="Calibri"/>
              </a:defRPr>
            </a:lvl1pPr>
            <a:lvl2pPr marL="739775" indent="457200" algn="l" defTabSz="914400" rtl="0">
              <a:lnSpc>
                <a:spcPct val="100000"/>
              </a:lnSpc>
              <a:spcBef>
                <a:spcPts val="0"/>
              </a:spcBef>
              <a:spcAft>
                <a:spcPts val="0"/>
              </a:spcAft>
              <a:buChar char="–"/>
              <a:defRPr sz="2800" b="0" i="0">
                <a:solidFill>
                  <a:schemeClr val="dk1"/>
                </a:solidFill>
                <a:latin typeface="Calibri"/>
              </a:defRPr>
            </a:lvl2pPr>
            <a:lvl3pPr marL="1139825" indent="914400" algn="l" defTabSz="914400" rtl="0">
              <a:lnSpc>
                <a:spcPct val="100000"/>
              </a:lnSpc>
              <a:spcBef>
                <a:spcPts val="0"/>
              </a:spcBef>
              <a:spcAft>
                <a:spcPts val="0"/>
              </a:spcAft>
              <a:buChar char="•"/>
              <a:defRPr sz="2400" b="0" i="0">
                <a:solidFill>
                  <a:schemeClr val="dk1"/>
                </a:solidFill>
                <a:latin typeface="Calibri"/>
              </a:defRPr>
            </a:lvl3pPr>
            <a:lvl4pPr marL="1597025" indent="1371600" algn="l" defTabSz="914400" rtl="0">
              <a:lnSpc>
                <a:spcPct val="100000"/>
              </a:lnSpc>
              <a:spcBef>
                <a:spcPts val="0"/>
              </a:spcBef>
              <a:spcAft>
                <a:spcPts val="0"/>
              </a:spcAft>
              <a:buChar char="–"/>
              <a:defRPr sz="2000" b="0" i="0">
                <a:solidFill>
                  <a:schemeClr val="dk1"/>
                </a:solidFill>
                <a:latin typeface="Calibri"/>
              </a:defRPr>
            </a:lvl4pPr>
            <a:lvl5pPr marL="2054225" indent="1828800" algn="l" defTabSz="914400" rtl="0">
              <a:lnSpc>
                <a:spcPct val="100000"/>
              </a:lnSpc>
              <a:spcBef>
                <a:spcPts val="0"/>
              </a:spcBef>
              <a:spcAft>
                <a:spcPts val="0"/>
              </a:spcAft>
              <a:buChar char="»"/>
              <a:defRPr sz="2000" b="0" i="0">
                <a:solidFill>
                  <a:schemeClr val="dk1"/>
                </a:solidFill>
                <a:latin typeface="Calibri"/>
              </a:defRPr>
            </a:lvl5pPr>
          </a:lstStyle>
          <a:p>
            <a:pPr marL="182562" lvl="0" indent="0" algn="just">
              <a:spcBef>
                <a:spcPts val="0"/>
              </a:spcBef>
              <a:buNone/>
              <a:defRPr/>
            </a:pPr>
            <a:endParaRPr lang="en-US" sz="1800"/>
          </a:p>
          <a:p>
            <a:pPr marL="182562" lvl="0" indent="0" algn="just">
              <a:spcBef>
                <a:spcPts val="0"/>
              </a:spcBef>
              <a:buNone/>
              <a:defRPr/>
            </a:pPr>
            <a:r>
              <a:rPr lang="fr-FR" sz="1800" b="1" i="0" u="none">
                <a:solidFill>
                  <a:srgbClr val="7030A0"/>
                </a:solidFill>
                <a:latin typeface="Century Gothic"/>
              </a:rPr>
              <a:t>Depuis la loi organique n°2025-443 du 21 mai 2025, le mode de scrutin des conseillers municipaux dans les communes de moins de 1 000 habitants est identique à celui applicable aux communes de 1 000 habitants ou plus.</a:t>
            </a:r>
            <a:endParaRPr/>
          </a:p>
          <a:p>
            <a:pPr marL="182562" lvl="0" indent="0" algn="just">
              <a:spcBef>
                <a:spcPts val="0"/>
              </a:spcBef>
              <a:buNone/>
              <a:defRPr/>
            </a:pPr>
            <a:endParaRPr lang="en-US" sz="1800"/>
          </a:p>
          <a:p>
            <a:pPr marL="182562" lvl="0" indent="0" algn="just">
              <a:spcBef>
                <a:spcPts val="0"/>
              </a:spcBef>
              <a:buNone/>
              <a:defRPr/>
            </a:pPr>
            <a:endParaRPr/>
          </a:p>
          <a:p>
            <a:pPr marL="182562" lvl="0" indent="0" algn="just">
              <a:spcBef>
                <a:spcPts val="0"/>
              </a:spcBef>
              <a:buChar char="-"/>
              <a:defRPr/>
            </a:pPr>
            <a:r>
              <a:rPr lang="fr-FR" sz="1800">
                <a:solidFill>
                  <a:srgbClr val="7030A0"/>
                </a:solidFill>
                <a:latin typeface="Century Gothic"/>
              </a:rPr>
              <a:t>Listes réputées complètes si elles comptent 2 membres de moins que l’effectif prévu du CM,</a:t>
            </a:r>
            <a:endParaRPr/>
          </a:p>
          <a:p>
            <a:pPr marL="182562" lvl="0" indent="0" algn="just">
              <a:spcBef>
                <a:spcPts val="0"/>
              </a:spcBef>
              <a:buChar char="-"/>
              <a:defRPr/>
            </a:pPr>
            <a:endParaRPr lang="en-US" sz="1800"/>
          </a:p>
          <a:p>
            <a:pPr marL="182562" lvl="0" indent="0" algn="just">
              <a:spcBef>
                <a:spcPts val="0"/>
              </a:spcBef>
              <a:buChar char="-"/>
              <a:defRPr/>
            </a:pPr>
            <a:r>
              <a:rPr lang="fr-FR" sz="1800">
                <a:solidFill>
                  <a:srgbClr val="7030A0"/>
                </a:solidFill>
                <a:latin typeface="Century Gothic"/>
              </a:rPr>
              <a:t>Parité (autant de femmes que d’hommes, en alternant obligatoirement une femme puis un homme ou l’inverse,</a:t>
            </a:r>
            <a:endParaRPr/>
          </a:p>
          <a:p>
            <a:pPr marL="182562" lvl="0" indent="0" algn="just">
              <a:spcBef>
                <a:spcPts val="0"/>
              </a:spcBef>
              <a:buChar char="-"/>
              <a:defRPr/>
            </a:pPr>
            <a:endParaRPr lang="en-US" sz="1800"/>
          </a:p>
          <a:p>
            <a:pPr marL="182562" lvl="0" indent="0" algn="just">
              <a:spcBef>
                <a:spcPts val="0"/>
              </a:spcBef>
              <a:buChar char="-"/>
              <a:defRPr/>
            </a:pPr>
            <a:r>
              <a:rPr lang="fr-FR" sz="1800">
                <a:solidFill>
                  <a:srgbClr val="7030A0"/>
                </a:solidFill>
                <a:latin typeface="Century Gothic"/>
              </a:rPr>
              <a:t>Scrutin de liste paritaire et proportionnel, avec une prime majoritaire de 50% pour la liste arrivée en tête, organisé en 2 tours.</a:t>
            </a:r>
            <a:endParaRPr/>
          </a:p>
          <a:p>
            <a:pPr marL="182562" lvl="0" indent="0" algn="just">
              <a:spcBef>
                <a:spcPts val="0"/>
              </a:spcBef>
              <a:buChar char="-"/>
              <a:defRPr/>
            </a:pPr>
            <a:endParaRPr/>
          </a:p>
          <a:p>
            <a:pPr marL="182562" lvl="0" indent="0" algn="r">
              <a:spcBef>
                <a:spcPts val="0"/>
              </a:spcBef>
              <a:buNone/>
              <a:defRPr/>
            </a:pPr>
            <a:r>
              <a:rPr lang="fr-FR" sz="1800">
                <a:solidFill>
                  <a:srgbClr val="7030A0"/>
                </a:solidFill>
                <a:latin typeface="Century Gothic"/>
              </a:rPr>
              <a:t>Voir message Préfecture (Mme ANDRIEU 3 juin 2025)</a:t>
            </a:r>
            <a:endParaRPr/>
          </a:p>
        </p:txBody>
      </p:sp>
      <p:sp>
        <p:nvSpPr>
          <p:cNvPr id="1453874027" name="Rectangle 6"/>
          <p:cNvSpPr>
            <a:spLocks noChangeShapeType="1" noGrp="1"/>
          </p:cNvSpPr>
          <p:nvPr/>
        </p:nvSpPr>
        <p:spPr bwMode="auto">
          <a:xfrm>
            <a:off x="-4762" y="52387"/>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sp>
        <p:nvSpPr>
          <p:cNvPr id="1234125703"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2008332444" name="ZoneTexte 5"/>
          <p:cNvPicPr>
            <a:picLocks noChangeAspect="1" noGrp="1"/>
          </p:cNvPicPr>
          <p:nvPr/>
        </p:nvPicPr>
        <p:blipFill rotWithShape="1">
          <a:blip r:embed="rId3"/>
          <a:stretch/>
        </p:blipFill>
        <p:spPr bwMode="auto">
          <a:xfrm>
            <a:off x="1597025" y="530225"/>
            <a:ext cx="8351837" cy="517525"/>
          </a:xfrm>
          <a:prstGeom prst="rect">
            <a:avLst/>
          </a:prstGeom>
          <a:noFill/>
        </p:spPr>
      </p:pic>
      <p:sp>
        <p:nvSpPr>
          <p:cNvPr id="479847088" name="ZoneTexte 4"/>
          <p:cNvSpPr txBox="1">
            <a:spLocks noChangeShapeType="1" noGrp="1"/>
          </p:cNvSpPr>
          <p:nvPr/>
        </p:nvSpPr>
        <p:spPr bwMode="auto">
          <a:xfrm>
            <a:off x="982662" y="1050925"/>
            <a:ext cx="10585450" cy="3694112"/>
          </a:xfrm>
          <a:prstGeom prst="rect">
            <a:avLst/>
          </a:prstGeom>
          <a:noFill/>
        </p:spPr>
        <p:txBody>
          <a:bodyPr lIns="91440" tIns="45720" rIns="91440" bIns="45720">
            <a:spAutoFit/>
          </a:bodyPr>
          <a:lstStyle>
            <a:lvl1pPr marL="339725" indent="0" algn="l" defTabSz="914400" rtl="0">
              <a:lnSpc>
                <a:spcPct val="100000"/>
              </a:lnSpc>
              <a:spcBef>
                <a:spcPts val="0"/>
              </a:spcBef>
              <a:spcAft>
                <a:spcPts val="0"/>
              </a:spcAft>
              <a:buChar char="•"/>
              <a:defRPr sz="3200" b="0" i="0">
                <a:solidFill>
                  <a:schemeClr val="dk1"/>
                </a:solidFill>
                <a:latin typeface="Calibri"/>
              </a:defRPr>
            </a:lvl1pPr>
            <a:lvl2pPr marL="739775" indent="457200" algn="l" defTabSz="914400" rtl="0">
              <a:lnSpc>
                <a:spcPct val="100000"/>
              </a:lnSpc>
              <a:spcBef>
                <a:spcPts val="0"/>
              </a:spcBef>
              <a:spcAft>
                <a:spcPts val="0"/>
              </a:spcAft>
              <a:buChar char="–"/>
              <a:defRPr sz="2800" b="0" i="0">
                <a:solidFill>
                  <a:schemeClr val="dk1"/>
                </a:solidFill>
                <a:latin typeface="Calibri"/>
              </a:defRPr>
            </a:lvl2pPr>
            <a:lvl3pPr marL="1139825" indent="914400" algn="l" defTabSz="914400" rtl="0">
              <a:lnSpc>
                <a:spcPct val="100000"/>
              </a:lnSpc>
              <a:spcBef>
                <a:spcPts val="0"/>
              </a:spcBef>
              <a:spcAft>
                <a:spcPts val="0"/>
              </a:spcAft>
              <a:buChar char="•"/>
              <a:defRPr sz="2400" b="0" i="0">
                <a:solidFill>
                  <a:schemeClr val="dk1"/>
                </a:solidFill>
                <a:latin typeface="Calibri"/>
              </a:defRPr>
            </a:lvl3pPr>
            <a:lvl4pPr marL="1597025" indent="1371600" algn="l" defTabSz="914400" rtl="0">
              <a:lnSpc>
                <a:spcPct val="100000"/>
              </a:lnSpc>
              <a:spcBef>
                <a:spcPts val="0"/>
              </a:spcBef>
              <a:spcAft>
                <a:spcPts val="0"/>
              </a:spcAft>
              <a:buChar char="–"/>
              <a:defRPr sz="2000" b="0" i="0">
                <a:solidFill>
                  <a:schemeClr val="dk1"/>
                </a:solidFill>
                <a:latin typeface="Calibri"/>
              </a:defRPr>
            </a:lvl4pPr>
            <a:lvl5pPr marL="2054225" indent="1828800" algn="l" defTabSz="914400" rtl="0">
              <a:lnSpc>
                <a:spcPct val="100000"/>
              </a:lnSpc>
              <a:spcBef>
                <a:spcPts val="0"/>
              </a:spcBef>
              <a:spcAft>
                <a:spcPts val="0"/>
              </a:spcAft>
              <a:buChar char="»"/>
              <a:defRPr sz="2000" b="0" i="0">
                <a:solidFill>
                  <a:schemeClr val="dk1"/>
                </a:solidFill>
                <a:latin typeface="Calibri"/>
              </a:defRPr>
            </a:lvl5pPr>
          </a:lstStyle>
          <a:p>
            <a:pPr marL="182562" lvl="0" indent="0" algn="just">
              <a:spcBef>
                <a:spcPts val="0"/>
              </a:spcBef>
              <a:buNone/>
              <a:defRPr/>
            </a:pPr>
            <a:endParaRPr lang="en-US" sz="1800"/>
          </a:p>
          <a:p>
            <a:pPr marL="182562" lvl="0" indent="0" algn="just">
              <a:spcBef>
                <a:spcPts val="0"/>
              </a:spcBef>
              <a:buNone/>
              <a:defRPr/>
            </a:pPr>
            <a:r>
              <a:rPr lang="fr-FR" sz="1800" b="1" i="0" u="none">
                <a:solidFill>
                  <a:srgbClr val="7030A0"/>
                </a:solidFill>
                <a:latin typeface="Century Gothic"/>
              </a:rPr>
              <a:t>Les conseillers communautaires sont élus en même temps que les conseillers municipaux.</a:t>
            </a:r>
            <a:endParaRPr lang="en-US" sz="1800"/>
          </a:p>
          <a:p>
            <a:pPr marL="182562" lvl="0" indent="0" algn="just">
              <a:spcBef>
                <a:spcPts val="0"/>
              </a:spcBef>
              <a:buNone/>
              <a:defRPr/>
            </a:pPr>
            <a:endParaRPr lang="en-US" sz="1800"/>
          </a:p>
          <a:p>
            <a:pPr marL="182562" lvl="0" indent="0" algn="just">
              <a:spcBef>
                <a:spcPts val="0"/>
              </a:spcBef>
              <a:buNone/>
              <a:defRPr/>
            </a:pPr>
            <a:endParaRPr/>
          </a:p>
          <a:p>
            <a:pPr marL="182562" lvl="0" indent="0" algn="just">
              <a:spcBef>
                <a:spcPts val="0"/>
              </a:spcBef>
              <a:buChar char="-"/>
              <a:defRPr/>
            </a:pPr>
            <a:r>
              <a:rPr lang="fr-FR" sz="1800" b="1" i="0" u="none">
                <a:solidFill>
                  <a:srgbClr val="7030A0"/>
                </a:solidFill>
                <a:latin typeface="Century Gothic"/>
              </a:rPr>
              <a:t>Communes de 1 000 habitants et plus </a:t>
            </a:r>
            <a:r>
              <a:rPr lang="fr-FR" sz="1800" b="0" i="0" u="none">
                <a:solidFill>
                  <a:srgbClr val="7030A0"/>
                </a:solidFill>
                <a:latin typeface="Century Gothic"/>
              </a:rPr>
              <a:t>: les candidats au siège de conseiller communautaire sont présentés sur une liste différente de celles des candidats de CM mais figurent sur le même bulletin de vote.</a:t>
            </a:r>
            <a:endParaRPr/>
          </a:p>
          <a:p>
            <a:pPr marL="182562" lvl="0" indent="0" algn="just">
              <a:spcBef>
                <a:spcPts val="0"/>
              </a:spcBef>
              <a:buChar char="-"/>
              <a:defRPr/>
            </a:pPr>
            <a:endParaRPr/>
          </a:p>
          <a:p>
            <a:pPr marL="182562" lvl="0" indent="0" algn="just">
              <a:spcBef>
                <a:spcPts val="0"/>
              </a:spcBef>
              <a:buNone/>
              <a:defRPr/>
            </a:pPr>
            <a:endParaRPr/>
          </a:p>
          <a:p>
            <a:pPr marL="182562" lvl="0" indent="0" algn="just">
              <a:spcBef>
                <a:spcPts val="0"/>
              </a:spcBef>
              <a:buChar char="-"/>
              <a:defRPr/>
            </a:pPr>
            <a:endParaRPr lang="en-US" sz="1800"/>
          </a:p>
          <a:p>
            <a:pPr marL="182562" lvl="0" indent="0" algn="just">
              <a:spcBef>
                <a:spcPts val="0"/>
              </a:spcBef>
              <a:buChar char="-"/>
              <a:defRPr/>
            </a:pPr>
            <a:r>
              <a:rPr lang="fr-FR" sz="1800" b="1" i="0" u="none">
                <a:solidFill>
                  <a:srgbClr val="7030A0"/>
                </a:solidFill>
                <a:latin typeface="Century Gothic"/>
              </a:rPr>
              <a:t>Communes</a:t>
            </a:r>
            <a:r>
              <a:rPr lang="fr-FR" sz="1800" b="1" i="0" u="none">
                <a:solidFill>
                  <a:srgbClr val="7030A0"/>
                </a:solidFill>
                <a:latin typeface="Century Gothic"/>
              </a:rPr>
              <a:t> </a:t>
            </a:r>
            <a:r>
              <a:rPr lang="fr-FR" sz="1800" b="1" i="0" u="none">
                <a:solidFill>
                  <a:srgbClr val="7030A0"/>
                </a:solidFill>
                <a:latin typeface="Century Gothic"/>
              </a:rPr>
              <a:t>de</a:t>
            </a:r>
            <a:r>
              <a:rPr lang="fr-FR" sz="1800" b="1" i="0" u="none">
                <a:solidFill>
                  <a:srgbClr val="7030A0"/>
                </a:solidFill>
                <a:latin typeface="Century Gothic"/>
              </a:rPr>
              <a:t> </a:t>
            </a:r>
            <a:r>
              <a:rPr lang="fr-FR" sz="1800" b="1" i="0" u="none">
                <a:solidFill>
                  <a:srgbClr val="7030A0"/>
                </a:solidFill>
                <a:latin typeface="Century Gothic"/>
              </a:rPr>
              <a:t>moins</a:t>
            </a:r>
            <a:r>
              <a:rPr lang="fr-FR" sz="1800" b="1" i="0" u="none">
                <a:solidFill>
                  <a:srgbClr val="7030A0"/>
                </a:solidFill>
                <a:latin typeface="Century Gothic"/>
              </a:rPr>
              <a:t> </a:t>
            </a:r>
            <a:r>
              <a:rPr lang="fr-FR" sz="1800" b="1" i="0" u="none">
                <a:solidFill>
                  <a:srgbClr val="7030A0"/>
                </a:solidFill>
                <a:latin typeface="Century Gothic"/>
              </a:rPr>
              <a:t>de</a:t>
            </a:r>
            <a:r>
              <a:rPr lang="fr-FR" sz="1800" b="1" i="0" u="none">
                <a:solidFill>
                  <a:srgbClr val="7030A0"/>
                </a:solidFill>
                <a:latin typeface="Century Gothic"/>
              </a:rPr>
              <a:t> </a:t>
            </a:r>
            <a:r>
              <a:rPr lang="fr-FR" sz="1800" b="1" i="0" u="none">
                <a:solidFill>
                  <a:srgbClr val="7030A0"/>
                </a:solidFill>
                <a:latin typeface="Century Gothic"/>
              </a:rPr>
              <a:t>1</a:t>
            </a:r>
            <a:r>
              <a:rPr lang="fr-FR" sz="1800" b="1" i="0" u="none">
                <a:solidFill>
                  <a:srgbClr val="7030A0"/>
                </a:solidFill>
                <a:latin typeface="Century Gothic"/>
              </a:rPr>
              <a:t> </a:t>
            </a:r>
            <a:r>
              <a:rPr lang="fr-FR" sz="1800" b="1" i="0" u="none">
                <a:solidFill>
                  <a:srgbClr val="7030A0"/>
                </a:solidFill>
                <a:latin typeface="Century Gothic"/>
              </a:rPr>
              <a:t>000</a:t>
            </a:r>
            <a:r>
              <a:rPr lang="fr-FR" sz="1800" b="1" i="0" u="none">
                <a:solidFill>
                  <a:srgbClr val="7030A0"/>
                </a:solidFill>
                <a:latin typeface="Century Gothic"/>
              </a:rPr>
              <a:t> </a:t>
            </a:r>
            <a:r>
              <a:rPr lang="fr-FR" sz="1800" b="1" i="0" u="none">
                <a:solidFill>
                  <a:srgbClr val="7030A0"/>
                </a:solidFill>
                <a:latin typeface="Century Gothic"/>
              </a:rPr>
              <a:t>habitants</a:t>
            </a:r>
            <a:r>
              <a:rPr lang="fr-FR" sz="1800" b="1" i="0" u="none">
                <a:solidFill>
                  <a:srgbClr val="7030A0"/>
                </a:solidFill>
                <a:latin typeface="Century Gothic"/>
              </a:rPr>
              <a:t> </a:t>
            </a:r>
            <a:r>
              <a:rPr lang="fr-FR" sz="1800" b="0" i="0" u="none">
                <a:solidFill>
                  <a:srgbClr val="7030A0"/>
                </a:solidFill>
                <a:latin typeface="Century Gothic"/>
              </a:rPr>
              <a:t>:</a:t>
            </a:r>
            <a:r>
              <a:rPr lang="fr-FR" sz="1800" b="0" i="0" u="none">
                <a:solidFill>
                  <a:srgbClr val="7030A0"/>
                </a:solidFill>
                <a:latin typeface="Century Gothic"/>
              </a:rPr>
              <a:t> </a:t>
            </a:r>
            <a:r>
              <a:rPr lang="fr-FR" sz="1800" b="0" i="0" u="none">
                <a:solidFill>
                  <a:srgbClr val="7030A0"/>
                </a:solidFill>
                <a:latin typeface="Century Gothic"/>
              </a:rPr>
              <a:t>les</a:t>
            </a:r>
            <a:r>
              <a:rPr lang="fr-FR" sz="1800" b="0" i="0" u="none">
                <a:solidFill>
                  <a:srgbClr val="7030A0"/>
                </a:solidFill>
                <a:latin typeface="Century Gothic"/>
              </a:rPr>
              <a:t> </a:t>
            </a:r>
            <a:r>
              <a:rPr lang="fr-FR" sz="1800" b="0" i="0" u="none">
                <a:solidFill>
                  <a:srgbClr val="7030A0"/>
                </a:solidFill>
                <a:latin typeface="Century Gothic"/>
              </a:rPr>
              <a:t>conseillers</a:t>
            </a:r>
            <a:r>
              <a:rPr lang="fr-FR" sz="1800" b="0" i="0" u="none">
                <a:solidFill>
                  <a:srgbClr val="7030A0"/>
                </a:solidFill>
                <a:latin typeface="Century Gothic"/>
              </a:rPr>
              <a:t> </a:t>
            </a:r>
            <a:r>
              <a:rPr lang="fr-FR" sz="1800" b="0" i="0" u="none">
                <a:solidFill>
                  <a:srgbClr val="7030A0"/>
                </a:solidFill>
                <a:latin typeface="Century Gothic"/>
              </a:rPr>
              <a:t>communautaires</a:t>
            </a:r>
            <a:r>
              <a:rPr lang="fr-FR" sz="1800" b="0" i="0" u="none">
                <a:solidFill>
                  <a:srgbClr val="7030A0"/>
                </a:solidFill>
                <a:latin typeface="Century Gothic"/>
              </a:rPr>
              <a:t> </a:t>
            </a:r>
            <a:r>
              <a:rPr lang="fr-FR" sz="1800" b="0" i="0" u="none">
                <a:solidFill>
                  <a:srgbClr val="7030A0"/>
                </a:solidFill>
                <a:latin typeface="Century Gothic"/>
              </a:rPr>
              <a:t>sont</a:t>
            </a:r>
            <a:r>
              <a:rPr lang="fr-FR" sz="1800" b="0" i="0" u="none">
                <a:solidFill>
                  <a:srgbClr val="7030A0"/>
                </a:solidFill>
                <a:latin typeface="Century Gothic"/>
              </a:rPr>
              <a:t> </a:t>
            </a:r>
            <a:r>
              <a:rPr lang="fr-FR" sz="1800" b="0" i="0" u="none">
                <a:solidFill>
                  <a:srgbClr val="7030A0"/>
                </a:solidFill>
                <a:latin typeface="Century Gothic"/>
              </a:rPr>
              <a:t>désignés</a:t>
            </a:r>
            <a:r>
              <a:rPr lang="fr-FR" sz="1800" b="0" i="0" u="none">
                <a:solidFill>
                  <a:srgbClr val="7030A0"/>
                </a:solidFill>
                <a:latin typeface="Century Gothic"/>
              </a:rPr>
              <a:t> </a:t>
            </a:r>
            <a:r>
              <a:rPr lang="fr-FR" sz="1800" b="0" i="0" u="none">
                <a:solidFill>
                  <a:srgbClr val="7030A0"/>
                </a:solidFill>
                <a:latin typeface="Century Gothic"/>
              </a:rPr>
              <a:t>automatiquement</a:t>
            </a:r>
            <a:r>
              <a:rPr lang="fr-FR" sz="1800">
                <a:solidFill>
                  <a:srgbClr val="7030A0"/>
                </a:solidFill>
                <a:latin typeface="Century Gothic"/>
              </a:rPr>
              <a:t> </a:t>
            </a:r>
            <a:r>
              <a:rPr lang="fr-FR" sz="1800" b="0" i="0" u="none">
                <a:solidFill>
                  <a:srgbClr val="7030A0"/>
                </a:solidFill>
                <a:latin typeface="Century Gothic"/>
              </a:rPr>
              <a:t>en</a:t>
            </a:r>
            <a:r>
              <a:rPr lang="fr-FR" sz="1800" b="0" i="0" u="none">
                <a:solidFill>
                  <a:srgbClr val="7030A0"/>
                </a:solidFill>
                <a:latin typeface="Century Gothic"/>
              </a:rPr>
              <a:t> </a:t>
            </a:r>
            <a:r>
              <a:rPr lang="fr-FR" sz="1800" b="0" i="0" u="none">
                <a:solidFill>
                  <a:srgbClr val="7030A0"/>
                </a:solidFill>
                <a:latin typeface="Century Gothic"/>
              </a:rPr>
              <a:t>suivant</a:t>
            </a:r>
            <a:r>
              <a:rPr lang="fr-FR" sz="1800" b="0" i="0" u="none">
                <a:solidFill>
                  <a:srgbClr val="7030A0"/>
                </a:solidFill>
                <a:latin typeface="Century Gothic"/>
              </a:rPr>
              <a:t> </a:t>
            </a:r>
            <a:r>
              <a:rPr lang="fr-FR" sz="1800" b="0" i="0" u="none">
                <a:solidFill>
                  <a:srgbClr val="7030A0"/>
                </a:solidFill>
                <a:latin typeface="Century Gothic"/>
              </a:rPr>
              <a:t>l’ordre</a:t>
            </a:r>
            <a:r>
              <a:rPr lang="fr-FR" sz="1800" b="0" i="0" u="none">
                <a:solidFill>
                  <a:srgbClr val="7030A0"/>
                </a:solidFill>
                <a:latin typeface="Century Gothic"/>
              </a:rPr>
              <a:t> </a:t>
            </a:r>
            <a:r>
              <a:rPr lang="fr-FR" sz="1800" b="0" i="0" u="none">
                <a:solidFill>
                  <a:srgbClr val="7030A0"/>
                </a:solidFill>
                <a:latin typeface="Century Gothic"/>
              </a:rPr>
              <a:t>du</a:t>
            </a:r>
            <a:r>
              <a:rPr lang="fr-FR" sz="1800" b="0" i="0" u="none">
                <a:solidFill>
                  <a:srgbClr val="7030A0"/>
                </a:solidFill>
                <a:latin typeface="Century Gothic"/>
              </a:rPr>
              <a:t> </a:t>
            </a:r>
            <a:r>
              <a:rPr lang="fr-FR" sz="1800" b="0" i="0" u="none">
                <a:solidFill>
                  <a:srgbClr val="7030A0"/>
                </a:solidFill>
                <a:latin typeface="Century Gothic"/>
              </a:rPr>
              <a:t>tableau,</a:t>
            </a:r>
            <a:r>
              <a:rPr lang="fr-FR" sz="1800" b="0" i="0" u="none">
                <a:solidFill>
                  <a:srgbClr val="7030A0"/>
                </a:solidFill>
                <a:latin typeface="Century Gothic"/>
              </a:rPr>
              <a:t> </a:t>
            </a:r>
            <a:r>
              <a:rPr lang="fr-FR" sz="1800" b="0" i="0" u="none">
                <a:solidFill>
                  <a:srgbClr val="7030A0"/>
                </a:solidFill>
                <a:latin typeface="Century Gothic"/>
              </a:rPr>
              <a:t>une</a:t>
            </a:r>
            <a:r>
              <a:rPr lang="fr-FR" sz="1800" b="0" i="0" u="none">
                <a:solidFill>
                  <a:srgbClr val="7030A0"/>
                </a:solidFill>
                <a:latin typeface="Century Gothic"/>
              </a:rPr>
              <a:t> </a:t>
            </a:r>
            <a:r>
              <a:rPr lang="fr-FR" sz="1800" b="0" i="0" u="none">
                <a:solidFill>
                  <a:srgbClr val="7030A0"/>
                </a:solidFill>
                <a:latin typeface="Century Gothic"/>
              </a:rPr>
              <a:t>fois</a:t>
            </a:r>
            <a:r>
              <a:rPr lang="fr-FR" sz="1800" b="0" i="0" u="none">
                <a:solidFill>
                  <a:srgbClr val="7030A0"/>
                </a:solidFill>
                <a:latin typeface="Century Gothic"/>
              </a:rPr>
              <a:t> </a:t>
            </a:r>
            <a:r>
              <a:rPr lang="fr-FR" sz="1800" b="0" i="0" u="none">
                <a:solidFill>
                  <a:srgbClr val="7030A0"/>
                </a:solidFill>
                <a:latin typeface="Century Gothic"/>
              </a:rPr>
              <a:t>que</a:t>
            </a:r>
            <a:r>
              <a:rPr lang="fr-FR" sz="1800">
                <a:solidFill>
                  <a:srgbClr val="7030A0"/>
                </a:solidFill>
                <a:latin typeface="Century Gothic"/>
              </a:rPr>
              <a:t> </a:t>
            </a:r>
            <a:r>
              <a:rPr lang="fr-FR" sz="1800" b="0" i="0" u="none">
                <a:solidFill>
                  <a:srgbClr val="7030A0"/>
                </a:solidFill>
                <a:latin typeface="Century Gothic"/>
              </a:rPr>
              <a:t>le</a:t>
            </a:r>
            <a:r>
              <a:rPr lang="fr-FR" sz="1800" b="0" i="0" u="none">
                <a:solidFill>
                  <a:srgbClr val="7030A0"/>
                </a:solidFill>
                <a:latin typeface="Century Gothic"/>
              </a:rPr>
              <a:t> </a:t>
            </a:r>
            <a:r>
              <a:rPr lang="fr-FR" sz="1800" b="0" i="0" u="none">
                <a:solidFill>
                  <a:srgbClr val="7030A0"/>
                </a:solidFill>
                <a:latin typeface="Century Gothic"/>
              </a:rPr>
              <a:t>maire</a:t>
            </a:r>
            <a:r>
              <a:rPr lang="fr-FR" sz="1800" b="0" i="0" u="none">
                <a:solidFill>
                  <a:srgbClr val="7030A0"/>
                </a:solidFill>
                <a:latin typeface="Century Gothic"/>
              </a:rPr>
              <a:t> </a:t>
            </a:r>
            <a:r>
              <a:rPr lang="fr-FR" sz="1800" b="0" i="0" u="none">
                <a:solidFill>
                  <a:srgbClr val="7030A0"/>
                </a:solidFill>
                <a:latin typeface="Century Gothic"/>
              </a:rPr>
              <a:t>et</a:t>
            </a:r>
            <a:r>
              <a:rPr lang="fr-FR" sz="1800" b="0" i="0" u="none">
                <a:solidFill>
                  <a:srgbClr val="7030A0"/>
                </a:solidFill>
                <a:latin typeface="Century Gothic"/>
              </a:rPr>
              <a:t> </a:t>
            </a:r>
            <a:r>
              <a:rPr lang="fr-FR" sz="1800" b="0" i="0" u="none">
                <a:solidFill>
                  <a:srgbClr val="7030A0"/>
                </a:solidFill>
                <a:latin typeface="Century Gothic"/>
              </a:rPr>
              <a:t>les</a:t>
            </a:r>
            <a:r>
              <a:rPr lang="fr-FR" sz="1800" b="0" i="0" u="none">
                <a:solidFill>
                  <a:srgbClr val="7030A0"/>
                </a:solidFill>
                <a:latin typeface="Century Gothic"/>
              </a:rPr>
              <a:t> </a:t>
            </a:r>
            <a:r>
              <a:rPr lang="fr-FR" sz="1800" b="0" i="0" u="none">
                <a:solidFill>
                  <a:srgbClr val="7030A0"/>
                </a:solidFill>
                <a:latin typeface="Century Gothic"/>
              </a:rPr>
              <a:t>adjoints</a:t>
            </a:r>
            <a:r>
              <a:rPr lang="fr-FR" sz="1800" b="0" i="0" u="none">
                <a:solidFill>
                  <a:srgbClr val="7030A0"/>
                </a:solidFill>
                <a:latin typeface="Century Gothic"/>
              </a:rPr>
              <a:t> </a:t>
            </a:r>
            <a:r>
              <a:rPr lang="fr-FR" sz="1800" b="0" i="0" u="none">
                <a:solidFill>
                  <a:srgbClr val="7030A0"/>
                </a:solidFill>
                <a:latin typeface="Century Gothic"/>
              </a:rPr>
              <a:t>ont</a:t>
            </a:r>
            <a:r>
              <a:rPr lang="fr-FR" sz="1800" b="0" i="0" u="none">
                <a:solidFill>
                  <a:srgbClr val="7030A0"/>
                </a:solidFill>
                <a:latin typeface="Century Gothic"/>
              </a:rPr>
              <a:t> </a:t>
            </a:r>
            <a:r>
              <a:rPr lang="fr-FR" sz="1800" b="0" i="0" u="none">
                <a:solidFill>
                  <a:srgbClr val="7030A0"/>
                </a:solidFill>
                <a:latin typeface="Century Gothic"/>
              </a:rPr>
              <a:t>été</a:t>
            </a:r>
            <a:r>
              <a:rPr lang="fr-FR" sz="1800" b="0" i="0" u="none">
                <a:solidFill>
                  <a:srgbClr val="7030A0"/>
                </a:solidFill>
                <a:latin typeface="Century Gothic"/>
              </a:rPr>
              <a:t> </a:t>
            </a:r>
            <a:r>
              <a:rPr lang="fr-FR" sz="1800" b="0" i="0" u="none">
                <a:solidFill>
                  <a:srgbClr val="7030A0"/>
                </a:solidFill>
                <a:latin typeface="Century Gothic"/>
              </a:rPr>
              <a:t>élus</a:t>
            </a:r>
            <a:r>
              <a:rPr lang="fr-FR" sz="1800">
                <a:solidFill>
                  <a:srgbClr val="7030A0"/>
                </a:solidFill>
                <a:latin typeface="Century Gothic"/>
              </a:rPr>
              <a:t>.</a:t>
            </a:r>
            <a:endParaRPr/>
          </a:p>
        </p:txBody>
      </p:sp>
      <p:sp>
        <p:nvSpPr>
          <p:cNvPr id="1009374593" name="Rectangle 6"/>
          <p:cNvSpPr>
            <a:spLocks noChangeShapeType="1" noGrp="1"/>
          </p:cNvSpPr>
          <p:nvPr/>
        </p:nvSpPr>
        <p:spPr bwMode="auto">
          <a:xfrm>
            <a:off x="-4762" y="52387"/>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sp>
        <p:nvSpPr>
          <p:cNvPr id="1538703470"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1567502233" name="ZoneTexte 5"/>
          <p:cNvPicPr>
            <a:picLocks noChangeAspect="1" noGrp="1"/>
          </p:cNvPicPr>
          <p:nvPr/>
        </p:nvPicPr>
        <p:blipFill rotWithShape="1">
          <a:blip r:embed="rId3"/>
          <a:stretch/>
        </p:blipFill>
        <p:spPr bwMode="auto">
          <a:xfrm>
            <a:off x="1597025" y="530225"/>
            <a:ext cx="8351837" cy="517525"/>
          </a:xfrm>
          <a:prstGeom prst="rect">
            <a:avLst/>
          </a:prstGeom>
          <a:noFill/>
        </p:spPr>
      </p:pic>
      <p:sp>
        <p:nvSpPr>
          <p:cNvPr id="1965260661" name="ZoneTexte 4"/>
          <p:cNvSpPr txBox="1">
            <a:spLocks noChangeShapeType="1" noGrp="1"/>
          </p:cNvSpPr>
          <p:nvPr/>
        </p:nvSpPr>
        <p:spPr bwMode="auto">
          <a:xfrm>
            <a:off x="982662" y="1050925"/>
            <a:ext cx="9650412" cy="5632450"/>
          </a:xfrm>
          <a:prstGeom prst="rect">
            <a:avLst/>
          </a:prstGeom>
          <a:noFill/>
        </p:spPr>
        <p:txBody>
          <a:bodyPr lIns="91440" tIns="45720" rIns="91440" bIns="45720">
            <a:spAutoFit/>
          </a:bodyPr>
          <a:lstStyle>
            <a:lvl1pPr marL="339725" indent="0" algn="l" defTabSz="914400" rtl="0">
              <a:lnSpc>
                <a:spcPct val="100000"/>
              </a:lnSpc>
              <a:spcBef>
                <a:spcPts val="0"/>
              </a:spcBef>
              <a:spcAft>
                <a:spcPts val="0"/>
              </a:spcAft>
              <a:buChar char="•"/>
              <a:defRPr sz="3200" b="0" i="0">
                <a:solidFill>
                  <a:schemeClr val="dk1"/>
                </a:solidFill>
                <a:latin typeface="Calibri"/>
              </a:defRPr>
            </a:lvl1pPr>
            <a:lvl2pPr marL="739775" indent="457200" algn="l" defTabSz="914400" rtl="0">
              <a:lnSpc>
                <a:spcPct val="100000"/>
              </a:lnSpc>
              <a:spcBef>
                <a:spcPts val="0"/>
              </a:spcBef>
              <a:spcAft>
                <a:spcPts val="0"/>
              </a:spcAft>
              <a:buChar char="–"/>
              <a:defRPr sz="2800" b="0" i="0">
                <a:solidFill>
                  <a:schemeClr val="dk1"/>
                </a:solidFill>
                <a:latin typeface="Calibri"/>
              </a:defRPr>
            </a:lvl2pPr>
            <a:lvl3pPr marL="1139825" indent="914400" algn="l" defTabSz="914400" rtl="0">
              <a:lnSpc>
                <a:spcPct val="100000"/>
              </a:lnSpc>
              <a:spcBef>
                <a:spcPts val="0"/>
              </a:spcBef>
              <a:spcAft>
                <a:spcPts val="0"/>
              </a:spcAft>
              <a:buChar char="•"/>
              <a:defRPr sz="2400" b="0" i="0">
                <a:solidFill>
                  <a:schemeClr val="dk1"/>
                </a:solidFill>
                <a:latin typeface="Calibri"/>
              </a:defRPr>
            </a:lvl3pPr>
            <a:lvl4pPr marL="1597025" indent="1371600" algn="l" defTabSz="914400" rtl="0">
              <a:lnSpc>
                <a:spcPct val="100000"/>
              </a:lnSpc>
              <a:spcBef>
                <a:spcPts val="0"/>
              </a:spcBef>
              <a:spcAft>
                <a:spcPts val="0"/>
              </a:spcAft>
              <a:buChar char="–"/>
              <a:defRPr sz="2000" b="0" i="0">
                <a:solidFill>
                  <a:schemeClr val="dk1"/>
                </a:solidFill>
                <a:latin typeface="Calibri"/>
              </a:defRPr>
            </a:lvl4pPr>
            <a:lvl5pPr marL="2054225" indent="1828800" algn="l" defTabSz="914400" rtl="0">
              <a:lnSpc>
                <a:spcPct val="100000"/>
              </a:lnSpc>
              <a:spcBef>
                <a:spcPts val="0"/>
              </a:spcBef>
              <a:spcAft>
                <a:spcPts val="0"/>
              </a:spcAft>
              <a:buChar char="»"/>
              <a:defRPr sz="2000" b="0" i="0">
                <a:solidFill>
                  <a:schemeClr val="dk1"/>
                </a:solidFill>
                <a:latin typeface="Calibri"/>
              </a:defRPr>
            </a:lvl5pPr>
          </a:lstStyle>
          <a:p>
            <a:pPr marL="0" lvl="0" indent="0">
              <a:spcBef>
                <a:spcPts val="0"/>
              </a:spcBef>
              <a:buNone/>
              <a:defRPr/>
            </a:pPr>
            <a:endParaRPr/>
          </a:p>
          <a:p>
            <a:pPr marL="0" lvl="0" indent="0" algn="ctr">
              <a:spcBef>
                <a:spcPts val="0"/>
              </a:spcBef>
              <a:buNone/>
              <a:defRPr/>
            </a:pPr>
            <a:r>
              <a:rPr lang="fr-FR" sz="1800" b="1" i="0" u="none">
                <a:solidFill>
                  <a:srgbClr val="7030A0"/>
                </a:solidFill>
                <a:latin typeface="Century Gothic"/>
              </a:rPr>
              <a:t>FEVRIER 2026</a:t>
            </a:r>
            <a:endParaRPr/>
          </a:p>
          <a:p>
            <a:pPr marL="0" lvl="0" indent="0" algn="just">
              <a:spcBef>
                <a:spcPts val="0"/>
              </a:spcBef>
              <a:buNone/>
              <a:defRPr/>
            </a:pPr>
            <a:endParaRPr/>
          </a:p>
          <a:p>
            <a:pPr marL="0" lvl="0" indent="0" algn="just">
              <a:spcBef>
                <a:spcPts val="0"/>
              </a:spcBef>
              <a:buNone/>
              <a:defRPr/>
            </a:pPr>
            <a:r>
              <a:rPr lang="fr-FR" sz="1800">
                <a:solidFill>
                  <a:srgbClr val="7030A0"/>
                </a:solidFill>
                <a:latin typeface="Century Gothic"/>
              </a:rPr>
              <a:t>A faire : contrôler le matériel nécessaire (panneaux, isoloirs, urnes, cadenas, signalétique etc…)</a:t>
            </a:r>
            <a:endParaRPr/>
          </a:p>
          <a:p>
            <a:pPr marL="0" lvl="0" indent="0" algn="just">
              <a:spcBef>
                <a:spcPts val="0"/>
              </a:spcBef>
              <a:buNone/>
              <a:defRPr/>
            </a:pPr>
            <a:endParaRPr lang="en-US" sz="1800"/>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4 février 2026 </a:t>
            </a:r>
            <a:r>
              <a:rPr lang="fr-FR" sz="1800">
                <a:solidFill>
                  <a:srgbClr val="7030A0"/>
                </a:solidFill>
                <a:latin typeface="Century Gothic"/>
              </a:rPr>
              <a:t>: date limite d’inscription sur les listes électorales (inscription dématérialisée)</a:t>
            </a:r>
            <a:endParaRPr/>
          </a:p>
          <a:p>
            <a:pPr marL="0" lvl="0" indent="0" algn="just">
              <a:spcBef>
                <a:spcPts val="0"/>
              </a:spcBef>
              <a:buNone/>
              <a:defRPr/>
            </a:pPr>
            <a:endParaRPr/>
          </a:p>
          <a:p>
            <a:pPr marL="0" lvl="0" indent="0" algn="just">
              <a:spcBef>
                <a:spcPts val="0"/>
              </a:spcBef>
              <a:buNone/>
              <a:defRPr/>
            </a:pPr>
            <a:r>
              <a:rPr lang="fr-FR" sz="1800" b="1" i="0" u="none">
                <a:solidFill>
                  <a:srgbClr val="7030A0"/>
                </a:solidFill>
                <a:latin typeface="Century Gothic"/>
              </a:rPr>
              <a:t>6 février 2026 </a:t>
            </a:r>
            <a:r>
              <a:rPr lang="fr-FR" sz="1800">
                <a:solidFill>
                  <a:srgbClr val="7030A0"/>
                </a:solidFill>
                <a:latin typeface="Century Gothic"/>
              </a:rPr>
              <a:t>: date limite d’inscription sur les listes électorales (inscription physique)</a:t>
            </a:r>
            <a:endParaRPr/>
          </a:p>
          <a:p>
            <a:pPr marL="0" lvl="0" indent="0" algn="just">
              <a:spcBef>
                <a:spcPts val="0"/>
              </a:spcBef>
              <a:buNone/>
              <a:defRPr/>
            </a:pPr>
            <a:endParaRPr lang="en-US" sz="1800"/>
          </a:p>
          <a:p>
            <a:pPr marL="0" lvl="0" indent="0" algn="just">
              <a:spcBef>
                <a:spcPts val="0"/>
              </a:spcBef>
              <a:buNone/>
              <a:defRPr/>
            </a:pPr>
            <a:r>
              <a:rPr lang="fr-FR" sz="1800">
                <a:solidFill>
                  <a:srgbClr val="7030A0"/>
                </a:solidFill>
                <a:latin typeface="Century Gothic"/>
              </a:rPr>
              <a:t>Entre le </a:t>
            </a:r>
            <a:r>
              <a:rPr lang="fr-FR" sz="1800" b="1" i="0" u="none">
                <a:solidFill>
                  <a:srgbClr val="7030A0"/>
                </a:solidFill>
                <a:latin typeface="Century Gothic"/>
              </a:rPr>
              <a:t>jeudi 19 février et le dimanche 22 février 2026 </a:t>
            </a:r>
            <a:r>
              <a:rPr lang="fr-FR" sz="1800">
                <a:solidFill>
                  <a:srgbClr val="7030A0"/>
                </a:solidFill>
                <a:latin typeface="Century Gothic"/>
              </a:rPr>
              <a:t>: Commission de contrôle</a:t>
            </a: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Jeudi 26 février 2026 </a:t>
            </a:r>
            <a:r>
              <a:rPr lang="fr-FR" sz="1800">
                <a:solidFill>
                  <a:srgbClr val="7030A0"/>
                </a:solidFill>
                <a:latin typeface="Century Gothic"/>
              </a:rPr>
              <a:t>: Clôture du dépôt des candidatures en Préfecture</a:t>
            </a: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Vendredi 27 février 2026 </a:t>
            </a:r>
            <a:r>
              <a:rPr lang="fr-FR" sz="1800">
                <a:solidFill>
                  <a:srgbClr val="7030A0"/>
                </a:solidFill>
                <a:latin typeface="Century Gothic"/>
              </a:rPr>
              <a:t>: tirage au sort de l’ordre d’attribution des panneaux d’affichage (Préfecture)</a:t>
            </a:r>
            <a:endParaRPr/>
          </a:p>
          <a:p>
            <a:pPr marL="0" lvl="0" indent="0">
              <a:spcBef>
                <a:spcPts val="0"/>
              </a:spcBef>
              <a:buNone/>
              <a:defRPr/>
            </a:pPr>
            <a:endParaRPr/>
          </a:p>
          <a:p>
            <a:pPr marL="0" lvl="0" indent="0">
              <a:spcBef>
                <a:spcPts val="0"/>
              </a:spcBef>
              <a:buNone/>
              <a:defRPr/>
            </a:pPr>
            <a:endParaRPr/>
          </a:p>
        </p:txBody>
      </p:sp>
      <p:sp>
        <p:nvSpPr>
          <p:cNvPr id="1899858524" name="Rectangle 6"/>
          <p:cNvSpPr>
            <a:spLocks noChangeShapeType="1" noGrp="1"/>
          </p:cNvSpPr>
          <p:nvPr/>
        </p:nvSpPr>
        <p:spPr bwMode="auto">
          <a:xfrm>
            <a:off x="-4762" y="52387"/>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sp>
        <p:nvSpPr>
          <p:cNvPr id="359344866"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616796276" name="ZoneTexte 5"/>
          <p:cNvPicPr>
            <a:picLocks noChangeAspect="1" noGrp="1"/>
          </p:cNvPicPr>
          <p:nvPr/>
        </p:nvPicPr>
        <p:blipFill rotWithShape="1">
          <a:blip r:embed="rId3"/>
          <a:stretch/>
        </p:blipFill>
        <p:spPr bwMode="auto">
          <a:xfrm>
            <a:off x="1597025" y="530225"/>
            <a:ext cx="8351837" cy="517525"/>
          </a:xfrm>
          <a:prstGeom prst="rect">
            <a:avLst/>
          </a:prstGeom>
          <a:noFill/>
        </p:spPr>
      </p:pic>
      <p:sp>
        <p:nvSpPr>
          <p:cNvPr id="1159972278" name="ZoneTexte 4"/>
          <p:cNvSpPr txBox="1">
            <a:spLocks noChangeShapeType="1" noGrp="1"/>
          </p:cNvSpPr>
          <p:nvPr/>
        </p:nvSpPr>
        <p:spPr bwMode="auto">
          <a:xfrm>
            <a:off x="982662" y="1050925"/>
            <a:ext cx="10585450" cy="5632450"/>
          </a:xfrm>
          <a:prstGeom prst="rect">
            <a:avLst/>
          </a:prstGeom>
          <a:noFill/>
        </p:spPr>
        <p:txBody>
          <a:bodyPr lIns="91440" tIns="45720" rIns="91440" bIns="45720">
            <a:spAutoFit/>
          </a:bodyPr>
          <a:lstStyle>
            <a:lvl1pPr marL="339725" indent="0" algn="l" defTabSz="914400" rtl="0">
              <a:lnSpc>
                <a:spcPct val="100000"/>
              </a:lnSpc>
              <a:spcBef>
                <a:spcPts val="0"/>
              </a:spcBef>
              <a:spcAft>
                <a:spcPts val="0"/>
              </a:spcAft>
              <a:buChar char="•"/>
              <a:defRPr sz="3200" b="0" i="0">
                <a:solidFill>
                  <a:schemeClr val="dk1"/>
                </a:solidFill>
                <a:latin typeface="Calibri"/>
              </a:defRPr>
            </a:lvl1pPr>
            <a:lvl2pPr marL="739775" indent="457200" algn="l" defTabSz="914400" rtl="0">
              <a:lnSpc>
                <a:spcPct val="100000"/>
              </a:lnSpc>
              <a:spcBef>
                <a:spcPts val="0"/>
              </a:spcBef>
              <a:spcAft>
                <a:spcPts val="0"/>
              </a:spcAft>
              <a:buChar char="–"/>
              <a:defRPr sz="2800" b="0" i="0">
                <a:solidFill>
                  <a:schemeClr val="dk1"/>
                </a:solidFill>
                <a:latin typeface="Calibri"/>
              </a:defRPr>
            </a:lvl2pPr>
            <a:lvl3pPr marL="1139825" indent="914400" algn="l" defTabSz="914400" rtl="0">
              <a:lnSpc>
                <a:spcPct val="100000"/>
              </a:lnSpc>
              <a:spcBef>
                <a:spcPts val="0"/>
              </a:spcBef>
              <a:spcAft>
                <a:spcPts val="0"/>
              </a:spcAft>
              <a:buChar char="•"/>
              <a:defRPr sz="2400" b="0" i="0">
                <a:solidFill>
                  <a:schemeClr val="dk1"/>
                </a:solidFill>
                <a:latin typeface="Calibri"/>
              </a:defRPr>
            </a:lvl3pPr>
            <a:lvl4pPr marL="1597025" indent="1371600" algn="l" defTabSz="914400" rtl="0">
              <a:lnSpc>
                <a:spcPct val="100000"/>
              </a:lnSpc>
              <a:spcBef>
                <a:spcPts val="0"/>
              </a:spcBef>
              <a:spcAft>
                <a:spcPts val="0"/>
              </a:spcAft>
              <a:buChar char="–"/>
              <a:defRPr sz="2000" b="0" i="0">
                <a:solidFill>
                  <a:schemeClr val="dk1"/>
                </a:solidFill>
                <a:latin typeface="Calibri"/>
              </a:defRPr>
            </a:lvl4pPr>
            <a:lvl5pPr marL="2054225" indent="1828800" algn="l" defTabSz="914400" rtl="0">
              <a:lnSpc>
                <a:spcPct val="100000"/>
              </a:lnSpc>
              <a:spcBef>
                <a:spcPts val="0"/>
              </a:spcBef>
              <a:spcAft>
                <a:spcPts val="0"/>
              </a:spcAft>
              <a:buChar char="»"/>
              <a:defRPr sz="2000" b="0" i="0">
                <a:solidFill>
                  <a:schemeClr val="dk1"/>
                </a:solidFill>
                <a:latin typeface="Calibri"/>
              </a:defRPr>
            </a:lvl5pPr>
          </a:lstStyle>
          <a:p>
            <a:pPr marL="0" lvl="0" indent="0" algn="ctr">
              <a:spcBef>
                <a:spcPts val="0"/>
              </a:spcBef>
              <a:buNone/>
              <a:defRPr/>
            </a:pPr>
            <a:r>
              <a:rPr lang="fr-FR" sz="1800" b="1" i="0" u="none">
                <a:solidFill>
                  <a:srgbClr val="7030A0"/>
                </a:solidFill>
                <a:latin typeface="Century Gothic"/>
              </a:rPr>
              <a:t>MARS 2026</a:t>
            </a:r>
            <a:endParaRPr/>
          </a:p>
          <a:p>
            <a:pPr marL="0" lvl="0" indent="0" algn="ctr">
              <a:spcBef>
                <a:spcPts val="0"/>
              </a:spcBef>
              <a:buNone/>
              <a:defRPr/>
            </a:pP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Lundi 2 mars 2026 à 00h00 </a:t>
            </a:r>
            <a:r>
              <a:rPr lang="fr-FR" sz="1800">
                <a:solidFill>
                  <a:srgbClr val="7030A0"/>
                </a:solidFill>
                <a:latin typeface="Century Gothic"/>
              </a:rPr>
              <a:t>: ouverture de la campagne électorale</a:t>
            </a:r>
            <a:endParaRPr/>
          </a:p>
          <a:p>
            <a:pPr marL="0" lvl="0" indent="0" algn="just">
              <a:spcBef>
                <a:spcPts val="0"/>
              </a:spcBef>
              <a:buNone/>
              <a:defRPr/>
            </a:pPr>
            <a:r>
              <a:rPr lang="fr-FR" sz="1800">
                <a:solidFill>
                  <a:srgbClr val="7030A0"/>
                </a:solidFill>
                <a:latin typeface="Century Gothic"/>
              </a:rPr>
              <a:t>	Mise en place des emplacements d’affichage</a:t>
            </a:r>
            <a:endParaRPr/>
          </a:p>
          <a:p>
            <a:pPr marL="0" lvl="0" indent="0" algn="just">
              <a:spcBef>
                <a:spcPts val="0"/>
              </a:spcBef>
              <a:buNone/>
              <a:defRPr/>
            </a:pPr>
            <a:r>
              <a:rPr lang="fr-FR" sz="1800">
                <a:solidFill>
                  <a:srgbClr val="7030A0"/>
                </a:solidFill>
                <a:latin typeface="Century Gothic"/>
              </a:rPr>
              <a:t>	</a:t>
            </a:r>
            <a:r>
              <a:rPr lang="fr-FR" sz="1800" b="0" i="1" u="none">
                <a:solidFill>
                  <a:srgbClr val="7030A0"/>
                </a:solidFill>
                <a:latin typeface="Century Gothic"/>
              </a:rPr>
              <a:t>Communes de 2 500 h et plus : date limite d’institution des commissions de propagande</a:t>
            </a:r>
            <a:endParaRPr/>
          </a:p>
          <a:p>
            <a:pPr marL="0" lvl="0" indent="0" algn="just">
              <a:spcBef>
                <a:spcPts val="0"/>
              </a:spcBef>
              <a:buNone/>
              <a:defRPr/>
            </a:pPr>
            <a:endParaRPr lang="en-US" sz="1800"/>
          </a:p>
          <a:p>
            <a:pPr marL="0" lvl="0" indent="0" algn="just">
              <a:spcBef>
                <a:spcPts val="0"/>
              </a:spcBef>
              <a:buNone/>
              <a:defRPr/>
            </a:pPr>
            <a:r>
              <a:rPr lang="fr-FR" sz="1800" b="0" i="1" u="none">
                <a:solidFill>
                  <a:srgbClr val="7030A0"/>
                </a:solidFill>
                <a:latin typeface="Century Gothic"/>
              </a:rPr>
              <a:t>A faire : mise sous plis,</a:t>
            </a:r>
            <a:endParaRPr/>
          </a:p>
          <a:p>
            <a:pPr marL="0" lvl="0" indent="0" algn="just">
              <a:spcBef>
                <a:spcPts val="0"/>
              </a:spcBef>
              <a:buNone/>
              <a:defRPr/>
            </a:pPr>
            <a:r>
              <a:rPr lang="fr-FR" sz="1800" b="0" i="1" u="none">
                <a:solidFill>
                  <a:srgbClr val="7030A0"/>
                </a:solidFill>
                <a:latin typeface="Century Gothic"/>
              </a:rPr>
              <a:t>		édition / expédition des cartes électorales</a:t>
            </a:r>
            <a:endParaRPr/>
          </a:p>
          <a:p>
            <a:pPr marL="0" lvl="0" indent="0" algn="just">
              <a:spcBef>
                <a:spcPts val="0"/>
              </a:spcBef>
              <a:buNone/>
              <a:defRPr/>
            </a:pPr>
            <a:endParaRPr/>
          </a:p>
          <a:p>
            <a:pPr marL="0" lvl="0" indent="0" algn="just">
              <a:spcBef>
                <a:spcPts val="0"/>
              </a:spcBef>
              <a:buNone/>
              <a:defRPr/>
            </a:pPr>
            <a:r>
              <a:rPr lang="fr-FR" sz="1800" b="1" i="0" u="none">
                <a:solidFill>
                  <a:srgbClr val="7030A0"/>
                </a:solidFill>
                <a:latin typeface="Century Gothic"/>
              </a:rPr>
              <a:t>Mercredi 11 mars 2026 </a:t>
            </a:r>
            <a:r>
              <a:rPr lang="fr-FR" sz="1800">
                <a:solidFill>
                  <a:srgbClr val="7030A0"/>
                </a:solidFill>
                <a:latin typeface="Century Gothic"/>
              </a:rPr>
              <a:t>: date limite d’expédition de la propagande (1</a:t>
            </a:r>
            <a:r>
              <a:rPr lang="fr-FR" sz="1800" baseline="30000">
                <a:solidFill>
                  <a:srgbClr val="7030A0"/>
                </a:solidFill>
                <a:latin typeface="Century Gothic"/>
              </a:rPr>
              <a:t>er</a:t>
            </a:r>
            <a:r>
              <a:rPr lang="fr-FR" sz="1800">
                <a:solidFill>
                  <a:srgbClr val="7030A0"/>
                </a:solidFill>
                <a:latin typeface="Century Gothic"/>
              </a:rPr>
              <a:t> tour)</a:t>
            </a:r>
            <a:endParaRPr/>
          </a:p>
          <a:p>
            <a:pPr marL="0" lvl="0" indent="0" algn="just">
              <a:spcBef>
                <a:spcPts val="0"/>
              </a:spcBef>
              <a:buNone/>
              <a:defRPr/>
            </a:pPr>
            <a:endParaRPr lang="en-US" sz="1800"/>
          </a:p>
          <a:p>
            <a:pPr marL="0" lvl="0" indent="0" algn="just">
              <a:spcBef>
                <a:spcPts val="0"/>
              </a:spcBef>
              <a:buNone/>
              <a:defRPr/>
            </a:pPr>
            <a:r>
              <a:rPr lang="fr-FR" sz="1800" b="0" i="1" u="none">
                <a:solidFill>
                  <a:srgbClr val="7030A0"/>
                </a:solidFill>
                <a:latin typeface="Century Gothic"/>
              </a:rPr>
              <a:t>A faire : Edition des listes d’émargement, compter les enveloppes, traiter les procurations, préparer les PV, tester la calculette, s’assurer de l’installation des bureaux de vote par les services techniques</a:t>
            </a:r>
            <a:endParaRPr/>
          </a:p>
          <a:p>
            <a:pPr marL="0" lvl="0" indent="0">
              <a:spcBef>
                <a:spcPts val="0"/>
              </a:spcBef>
              <a:buNone/>
              <a:defRPr/>
            </a:pPr>
            <a:endParaRPr/>
          </a:p>
          <a:p>
            <a:pPr marL="0" lvl="0" indent="0">
              <a:spcBef>
                <a:spcPts val="0"/>
              </a:spcBef>
              <a:buNone/>
              <a:defRPr/>
            </a:pPr>
            <a:endParaRPr lang="en-US" sz="1800"/>
          </a:p>
          <a:p>
            <a:pPr marL="0" lvl="0" indent="0">
              <a:spcBef>
                <a:spcPts val="0"/>
              </a:spcBef>
              <a:buNone/>
              <a:defRPr/>
            </a:pPr>
            <a:endParaRPr/>
          </a:p>
        </p:txBody>
      </p:sp>
      <p:sp>
        <p:nvSpPr>
          <p:cNvPr id="1466774081" name="Rectangle 6"/>
          <p:cNvSpPr>
            <a:spLocks noChangeShapeType="1" noGrp="1"/>
          </p:cNvSpPr>
          <p:nvPr/>
        </p:nvSpPr>
        <p:spPr bwMode="auto">
          <a:xfrm>
            <a:off x="-4762" y="52387"/>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sp>
        <p:nvSpPr>
          <p:cNvPr id="591967060"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98336730" name="ZoneTexte 5"/>
          <p:cNvPicPr>
            <a:picLocks noChangeAspect="1" noGrp="1"/>
          </p:cNvPicPr>
          <p:nvPr/>
        </p:nvPicPr>
        <p:blipFill rotWithShape="1">
          <a:blip r:embed="rId3"/>
          <a:stretch/>
        </p:blipFill>
        <p:spPr bwMode="auto">
          <a:xfrm>
            <a:off x="1597025" y="530225"/>
            <a:ext cx="8351837" cy="517525"/>
          </a:xfrm>
          <a:prstGeom prst="rect">
            <a:avLst/>
          </a:prstGeom>
          <a:noFill/>
        </p:spPr>
      </p:pic>
      <p:sp>
        <p:nvSpPr>
          <p:cNvPr id="2120867588" name="ZoneTexte 4"/>
          <p:cNvSpPr txBox="1">
            <a:spLocks noChangeShapeType="1" noGrp="1"/>
          </p:cNvSpPr>
          <p:nvPr/>
        </p:nvSpPr>
        <p:spPr bwMode="auto">
          <a:xfrm>
            <a:off x="982662" y="1050925"/>
            <a:ext cx="10585450" cy="5354637"/>
          </a:xfrm>
          <a:prstGeom prst="rect">
            <a:avLst/>
          </a:prstGeom>
          <a:noFill/>
        </p:spPr>
        <p:txBody>
          <a:bodyPr lIns="91440" tIns="45720" rIns="91440" bIns="45720">
            <a:spAutoFit/>
          </a:bodyPr>
          <a:lstStyle>
            <a:lvl1pPr marL="339725" indent="0" algn="l" defTabSz="914400" rtl="0">
              <a:lnSpc>
                <a:spcPct val="100000"/>
              </a:lnSpc>
              <a:spcBef>
                <a:spcPts val="0"/>
              </a:spcBef>
              <a:spcAft>
                <a:spcPts val="0"/>
              </a:spcAft>
              <a:buChar char="•"/>
              <a:defRPr sz="3200" b="0" i="0">
                <a:solidFill>
                  <a:schemeClr val="dk1"/>
                </a:solidFill>
                <a:latin typeface="Calibri"/>
              </a:defRPr>
            </a:lvl1pPr>
            <a:lvl2pPr marL="739775" indent="457200" algn="l" defTabSz="914400" rtl="0">
              <a:lnSpc>
                <a:spcPct val="100000"/>
              </a:lnSpc>
              <a:spcBef>
                <a:spcPts val="0"/>
              </a:spcBef>
              <a:spcAft>
                <a:spcPts val="0"/>
              </a:spcAft>
              <a:buChar char="–"/>
              <a:defRPr sz="2800" b="0" i="0">
                <a:solidFill>
                  <a:schemeClr val="dk1"/>
                </a:solidFill>
                <a:latin typeface="Calibri"/>
              </a:defRPr>
            </a:lvl2pPr>
            <a:lvl3pPr marL="1139825" indent="914400" algn="l" defTabSz="914400" rtl="0">
              <a:lnSpc>
                <a:spcPct val="100000"/>
              </a:lnSpc>
              <a:spcBef>
                <a:spcPts val="0"/>
              </a:spcBef>
              <a:spcAft>
                <a:spcPts val="0"/>
              </a:spcAft>
              <a:buChar char="•"/>
              <a:defRPr sz="2400" b="0" i="0">
                <a:solidFill>
                  <a:schemeClr val="dk1"/>
                </a:solidFill>
                <a:latin typeface="Calibri"/>
              </a:defRPr>
            </a:lvl3pPr>
            <a:lvl4pPr marL="1597025" indent="1371600" algn="l" defTabSz="914400" rtl="0">
              <a:lnSpc>
                <a:spcPct val="100000"/>
              </a:lnSpc>
              <a:spcBef>
                <a:spcPts val="0"/>
              </a:spcBef>
              <a:spcAft>
                <a:spcPts val="0"/>
              </a:spcAft>
              <a:buChar char="–"/>
              <a:defRPr sz="2000" b="0" i="0">
                <a:solidFill>
                  <a:schemeClr val="dk1"/>
                </a:solidFill>
                <a:latin typeface="Calibri"/>
              </a:defRPr>
            </a:lvl4pPr>
            <a:lvl5pPr marL="2054225" indent="1828800" algn="l" defTabSz="914400" rtl="0">
              <a:lnSpc>
                <a:spcPct val="100000"/>
              </a:lnSpc>
              <a:spcBef>
                <a:spcPts val="0"/>
              </a:spcBef>
              <a:spcAft>
                <a:spcPts val="0"/>
              </a:spcAft>
              <a:buChar char="»"/>
              <a:defRPr sz="2000" b="0" i="0">
                <a:solidFill>
                  <a:schemeClr val="dk1"/>
                </a:solidFill>
                <a:latin typeface="Calibri"/>
              </a:defRPr>
            </a:lvl5pPr>
          </a:lstStyle>
          <a:p>
            <a:pPr marL="0" lvl="0" indent="0" algn="ctr">
              <a:spcBef>
                <a:spcPts val="0"/>
              </a:spcBef>
              <a:buNone/>
              <a:defRPr/>
            </a:pPr>
            <a:r>
              <a:rPr lang="fr-FR" sz="1800" b="1" i="0" u="none">
                <a:solidFill>
                  <a:srgbClr val="7030A0"/>
                </a:solidFill>
                <a:latin typeface="Century Gothic"/>
              </a:rPr>
              <a:t>MARS 2026</a:t>
            </a:r>
            <a:endParaRPr/>
          </a:p>
          <a:p>
            <a:pPr marL="0" lvl="0" indent="0">
              <a:spcBef>
                <a:spcPts val="0"/>
              </a:spcBef>
              <a:buNone/>
              <a:defRPr/>
            </a:pPr>
            <a:endParaRPr/>
          </a:p>
          <a:p>
            <a:pPr marL="0" lvl="0" indent="0">
              <a:spcBef>
                <a:spcPts val="0"/>
              </a:spcBef>
              <a:buNone/>
              <a:defRPr/>
            </a:pPr>
            <a:endParaRPr/>
          </a:p>
          <a:p>
            <a:pPr marL="0" lvl="0" indent="0" algn="just">
              <a:spcBef>
                <a:spcPts val="0"/>
              </a:spcBef>
              <a:buNone/>
              <a:defRPr/>
            </a:pPr>
            <a:r>
              <a:rPr lang="fr-FR" sz="1800" b="1" i="0" u="none">
                <a:solidFill>
                  <a:srgbClr val="7030A0"/>
                </a:solidFill>
                <a:latin typeface="Century Gothic"/>
              </a:rPr>
              <a:t>Jeudi 12 mars 2026 à 18 h : </a:t>
            </a:r>
            <a:r>
              <a:rPr lang="fr-FR" sz="1800">
                <a:solidFill>
                  <a:srgbClr val="7030A0"/>
                </a:solidFill>
                <a:latin typeface="Century Gothic"/>
              </a:rPr>
              <a:t>limite de notification au Maire, par les listes candidates, de leurs assesseurs, délégués dans les bureaux de vote</a:t>
            </a:r>
            <a:endParaRPr/>
          </a:p>
          <a:p>
            <a:pPr marL="0" lvl="0" indent="0" algn="just">
              <a:spcBef>
                <a:spcPts val="0"/>
              </a:spcBef>
              <a:buNone/>
              <a:defRPr/>
            </a:pPr>
            <a:endParaRPr lang="en-US" sz="1800"/>
          </a:p>
          <a:p>
            <a:pPr marL="0" lvl="0" indent="0" algn="just">
              <a:spcBef>
                <a:spcPts val="0"/>
              </a:spcBef>
              <a:buNone/>
              <a:defRPr/>
            </a:pPr>
            <a:r>
              <a:rPr lang="fr-FR" sz="1800" b="0" i="1" u="none">
                <a:solidFill>
                  <a:srgbClr val="7030A0"/>
                </a:solidFill>
                <a:latin typeface="Century Gothic"/>
              </a:rPr>
              <a:t>A faire : établir les récépissés de notifications d’assesseurs et délégués notifiés au Maire par les candidats</a:t>
            </a: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Vendredi 13 mars 2026 à minuit </a:t>
            </a:r>
            <a:r>
              <a:rPr lang="fr-FR" sz="1800">
                <a:solidFill>
                  <a:srgbClr val="7030A0"/>
                </a:solidFill>
                <a:latin typeface="Century Gothic"/>
              </a:rPr>
              <a:t>: Fin campagne électorale</a:t>
            </a: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Samedi 14 mars 2026 à 00h00</a:t>
            </a:r>
            <a:r>
              <a:rPr lang="fr-FR" sz="1800">
                <a:solidFill>
                  <a:srgbClr val="7030A0"/>
                </a:solidFill>
                <a:latin typeface="Century Gothic"/>
              </a:rPr>
              <a:t>: interdiction de distribution des documents électoraux et de diffusion au public de tout message ayant le caractère de propagande électorale</a:t>
            </a:r>
            <a:endParaRPr/>
          </a:p>
          <a:p>
            <a:pPr marL="0" lvl="0" indent="0" algn="just">
              <a:spcBef>
                <a:spcPts val="0"/>
              </a:spcBef>
              <a:buNone/>
              <a:defRPr/>
            </a:pPr>
            <a:r>
              <a:rPr lang="fr-FR" sz="1800">
                <a:solidFill>
                  <a:srgbClr val="7030A0"/>
                </a:solidFill>
                <a:latin typeface="Century Gothic"/>
              </a:rPr>
              <a:t>Clôture de la campagne électorale</a:t>
            </a: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Samedi 14 mars 2026 à 12h00 </a:t>
            </a:r>
            <a:r>
              <a:rPr lang="fr-FR" sz="1800">
                <a:solidFill>
                  <a:srgbClr val="7030A0"/>
                </a:solidFill>
                <a:latin typeface="Century Gothic"/>
              </a:rPr>
              <a:t>: heure limite de remise des bulletins de vote aux maires par les listes</a:t>
            </a:r>
            <a:endParaRPr/>
          </a:p>
          <a:p>
            <a:pPr marL="0" lvl="0" indent="0" algn="just">
              <a:spcBef>
                <a:spcPts val="0"/>
              </a:spcBef>
              <a:buNone/>
              <a:defRPr/>
            </a:pPr>
            <a:r>
              <a:rPr lang="fr-FR" sz="1800" b="0" i="1" u="none">
                <a:solidFill>
                  <a:srgbClr val="7030A0"/>
                </a:solidFill>
                <a:latin typeface="Century Gothic"/>
              </a:rPr>
              <a:t>A faire : réceptionner et inscrire les procurations (courriers, dématérialisées)</a:t>
            </a:r>
            <a:endParaRPr lang="en-US" sz="1800"/>
          </a:p>
          <a:p>
            <a:pPr marL="0" lvl="0" indent="0">
              <a:spcBef>
                <a:spcPts val="0"/>
              </a:spcBef>
              <a:buNone/>
              <a:defRPr/>
            </a:pPr>
            <a:endParaRPr/>
          </a:p>
        </p:txBody>
      </p:sp>
      <p:sp>
        <p:nvSpPr>
          <p:cNvPr id="866190485" name="Rectangle 6"/>
          <p:cNvSpPr>
            <a:spLocks noChangeShapeType="1" noGrp="1"/>
          </p:cNvSpPr>
          <p:nvPr/>
        </p:nvSpPr>
        <p:spPr bwMode="auto">
          <a:xfrm>
            <a:off x="-4762" y="52387"/>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sp>
        <p:nvSpPr>
          <p:cNvPr id="1182320624"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910799715" name="ZoneTexte 5"/>
          <p:cNvPicPr>
            <a:picLocks noChangeAspect="1" noGrp="1"/>
          </p:cNvPicPr>
          <p:nvPr/>
        </p:nvPicPr>
        <p:blipFill rotWithShape="1">
          <a:blip r:embed="rId3"/>
          <a:stretch/>
        </p:blipFill>
        <p:spPr bwMode="auto">
          <a:xfrm>
            <a:off x="1597025" y="530225"/>
            <a:ext cx="8351837" cy="517525"/>
          </a:xfrm>
          <a:prstGeom prst="rect">
            <a:avLst/>
          </a:prstGeom>
          <a:noFill/>
        </p:spPr>
      </p:pic>
      <p:sp>
        <p:nvSpPr>
          <p:cNvPr id="403228101" name="ZoneTexte 4"/>
          <p:cNvSpPr txBox="1">
            <a:spLocks noChangeShapeType="1" noGrp="1"/>
          </p:cNvSpPr>
          <p:nvPr/>
        </p:nvSpPr>
        <p:spPr bwMode="auto">
          <a:xfrm>
            <a:off x="982662" y="1050925"/>
            <a:ext cx="10585450" cy="4246562"/>
          </a:xfrm>
          <a:prstGeom prst="rect">
            <a:avLst/>
          </a:prstGeom>
          <a:noFill/>
        </p:spPr>
        <p:txBody>
          <a:bodyPr lIns="91440" tIns="45720" rIns="91440" bIns="45720">
            <a:spAutoFit/>
          </a:bodyPr>
          <a:lstStyle>
            <a:lvl1pPr marL="339725" indent="0" algn="l" defTabSz="914400" rtl="0">
              <a:lnSpc>
                <a:spcPct val="100000"/>
              </a:lnSpc>
              <a:spcBef>
                <a:spcPts val="0"/>
              </a:spcBef>
              <a:spcAft>
                <a:spcPts val="0"/>
              </a:spcAft>
              <a:buChar char="•"/>
              <a:defRPr sz="3200" b="0" i="0">
                <a:solidFill>
                  <a:schemeClr val="dk1"/>
                </a:solidFill>
                <a:latin typeface="Calibri"/>
              </a:defRPr>
            </a:lvl1pPr>
            <a:lvl2pPr marL="739775" indent="457200" algn="l" defTabSz="914400" rtl="0">
              <a:lnSpc>
                <a:spcPct val="100000"/>
              </a:lnSpc>
              <a:spcBef>
                <a:spcPts val="0"/>
              </a:spcBef>
              <a:spcAft>
                <a:spcPts val="0"/>
              </a:spcAft>
              <a:buChar char="–"/>
              <a:defRPr sz="2800" b="0" i="0">
                <a:solidFill>
                  <a:schemeClr val="dk1"/>
                </a:solidFill>
                <a:latin typeface="Calibri"/>
              </a:defRPr>
            </a:lvl2pPr>
            <a:lvl3pPr marL="1139825" indent="914400" algn="l" defTabSz="914400" rtl="0">
              <a:lnSpc>
                <a:spcPct val="100000"/>
              </a:lnSpc>
              <a:spcBef>
                <a:spcPts val="0"/>
              </a:spcBef>
              <a:spcAft>
                <a:spcPts val="0"/>
              </a:spcAft>
              <a:buChar char="•"/>
              <a:defRPr sz="2400" b="0" i="0">
                <a:solidFill>
                  <a:schemeClr val="dk1"/>
                </a:solidFill>
                <a:latin typeface="Calibri"/>
              </a:defRPr>
            </a:lvl3pPr>
            <a:lvl4pPr marL="1597025" indent="1371600" algn="l" defTabSz="914400" rtl="0">
              <a:lnSpc>
                <a:spcPct val="100000"/>
              </a:lnSpc>
              <a:spcBef>
                <a:spcPts val="0"/>
              </a:spcBef>
              <a:spcAft>
                <a:spcPts val="0"/>
              </a:spcAft>
              <a:buChar char="–"/>
              <a:defRPr sz="2000" b="0" i="0">
                <a:solidFill>
                  <a:schemeClr val="dk1"/>
                </a:solidFill>
                <a:latin typeface="Calibri"/>
              </a:defRPr>
            </a:lvl4pPr>
            <a:lvl5pPr marL="2054225" indent="1828800" algn="l" defTabSz="914400" rtl="0">
              <a:lnSpc>
                <a:spcPct val="100000"/>
              </a:lnSpc>
              <a:spcBef>
                <a:spcPts val="0"/>
              </a:spcBef>
              <a:spcAft>
                <a:spcPts val="0"/>
              </a:spcAft>
              <a:buChar char="»"/>
              <a:defRPr sz="2000" b="0" i="0">
                <a:solidFill>
                  <a:schemeClr val="dk1"/>
                </a:solidFill>
                <a:latin typeface="Calibri"/>
              </a:defRPr>
            </a:lvl5pPr>
          </a:lstStyle>
          <a:p>
            <a:pPr marL="0" lvl="0" indent="0" algn="ctr">
              <a:spcBef>
                <a:spcPts val="0"/>
              </a:spcBef>
              <a:buNone/>
              <a:defRPr/>
            </a:pPr>
            <a:r>
              <a:rPr lang="fr-FR" sz="1800" b="1" i="0" u="none">
                <a:solidFill>
                  <a:srgbClr val="7030A0"/>
                </a:solidFill>
                <a:latin typeface="Century Gothic"/>
              </a:rPr>
              <a:t>MARS 2026</a:t>
            </a:r>
            <a:endParaRPr/>
          </a:p>
          <a:p>
            <a:pPr marL="0" lvl="0" indent="0">
              <a:spcBef>
                <a:spcPts val="0"/>
              </a:spcBef>
              <a:buNone/>
              <a:defRPr/>
            </a:pPr>
            <a:endParaRPr/>
          </a:p>
          <a:p>
            <a:pPr marL="0" lvl="0" indent="0">
              <a:spcBef>
                <a:spcPts val="0"/>
              </a:spcBef>
              <a:buNone/>
              <a:defRPr/>
            </a:pPr>
            <a:endParaRPr/>
          </a:p>
          <a:p>
            <a:pPr marL="0" lvl="0" indent="0" algn="just">
              <a:spcBef>
                <a:spcPts val="0"/>
              </a:spcBef>
              <a:buNone/>
              <a:defRPr/>
            </a:pPr>
            <a:r>
              <a:rPr lang="fr-FR" sz="1800" b="1" i="0" u="none">
                <a:solidFill>
                  <a:srgbClr val="7030A0"/>
                </a:solidFill>
                <a:latin typeface="Century Gothic"/>
              </a:rPr>
              <a:t>Dimanche 15 mars 2026 – 8h00 :  Ouverture du scrutin</a:t>
            </a:r>
            <a:endParaRPr/>
          </a:p>
          <a:p>
            <a:pPr marL="0" lvl="0" indent="0" algn="just">
              <a:spcBef>
                <a:spcPts val="0"/>
              </a:spcBef>
              <a:buNone/>
              <a:defRPr/>
            </a:pPr>
            <a:endParaRPr lang="en-US" sz="1800"/>
          </a:p>
          <a:p>
            <a:pPr marL="0" lvl="0" indent="0" algn="just">
              <a:spcBef>
                <a:spcPts val="0"/>
              </a:spcBef>
              <a:buNone/>
              <a:defRPr/>
            </a:pPr>
            <a:r>
              <a:rPr lang="fr-FR" sz="1800" b="0" i="1" u="none">
                <a:solidFill>
                  <a:srgbClr val="7030A0"/>
                </a:solidFill>
                <a:latin typeface="Century Gothic"/>
              </a:rPr>
              <a:t>A faire : s’assurer que le(s) bureau(x) est/sont régulièrement composé(s)….</a:t>
            </a: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Dimanche 15 mars 2026 –18h00 :  Clôture du scrutin</a:t>
            </a:r>
            <a:endParaRPr/>
          </a:p>
          <a:p>
            <a:pPr marL="0" lvl="0" indent="0" algn="just">
              <a:spcBef>
                <a:spcPts val="0"/>
              </a:spcBef>
              <a:buNone/>
              <a:defRPr/>
            </a:pPr>
            <a:endParaRPr lang="en-US" sz="1800"/>
          </a:p>
          <a:p>
            <a:pPr marL="0" lvl="0" indent="0" algn="just">
              <a:spcBef>
                <a:spcPts val="0"/>
              </a:spcBef>
              <a:buNone/>
              <a:defRPr/>
            </a:pPr>
            <a:r>
              <a:rPr lang="fr-FR" sz="1800" b="0" i="1" u="none">
                <a:solidFill>
                  <a:srgbClr val="7030A0"/>
                </a:solidFill>
                <a:latin typeface="Century Gothic"/>
              </a:rPr>
              <a:t>A faire : dépouillement, transmission des résultats en Préfecture</a:t>
            </a:r>
            <a:endParaRPr/>
          </a:p>
          <a:p>
            <a:pPr marL="0" lvl="0" indent="0" algn="just">
              <a:spcBef>
                <a:spcPts val="0"/>
              </a:spcBef>
              <a:buNone/>
              <a:defRPr/>
            </a:pPr>
            <a:endParaRPr lang="en-US" sz="1800"/>
          </a:p>
          <a:p>
            <a:pPr marL="0" lvl="0" indent="0" algn="just">
              <a:spcBef>
                <a:spcPts val="0"/>
              </a:spcBef>
              <a:buNone/>
              <a:defRPr/>
            </a:pPr>
            <a:r>
              <a:rPr lang="fr-FR" sz="1800">
                <a:solidFill>
                  <a:srgbClr val="7030A0"/>
                </a:solidFill>
                <a:latin typeface="Century Gothic"/>
              </a:rPr>
              <a:t>Si élection acquise au premier tour, préparer l’installation du nouveau Conseil Municipal (au plus tôt le vendredi 20 mars au plus tard le dimanche 22 mars 2026),</a:t>
            </a:r>
            <a:endParaRPr/>
          </a:p>
          <a:p>
            <a:pPr marL="0" lvl="0" indent="0" algn="just">
              <a:spcBef>
                <a:spcPts val="0"/>
              </a:spcBef>
              <a:buNone/>
              <a:defRPr/>
            </a:pPr>
            <a:r>
              <a:rPr lang="fr-FR" sz="1800">
                <a:solidFill>
                  <a:srgbClr val="7030A0"/>
                </a:solidFill>
                <a:latin typeface="Century Gothic"/>
              </a:rPr>
              <a:t>Sinon, préparer le second tour !</a:t>
            </a:r>
            <a:endParaRPr/>
          </a:p>
          <a:p>
            <a:pPr marL="0" lvl="0" indent="0">
              <a:spcBef>
                <a:spcPts val="0"/>
              </a:spcBef>
              <a:buNone/>
              <a:defRPr/>
            </a:pPr>
            <a:endParaRPr/>
          </a:p>
        </p:txBody>
      </p:sp>
      <p:sp>
        <p:nvSpPr>
          <p:cNvPr id="479065718" name="Rectangle 6"/>
          <p:cNvSpPr>
            <a:spLocks noChangeShapeType="1" noGrp="1"/>
          </p:cNvSpPr>
          <p:nvPr/>
        </p:nvSpPr>
        <p:spPr bwMode="auto">
          <a:xfrm>
            <a:off x="-4762" y="52387"/>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sp>
        <p:nvSpPr>
          <p:cNvPr id="2090864431"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xmlns:mc="http://schemas.openxmlformats.org/markup-compatibility/2006" showMasterPhAnim="0" showMasterSp="1" show="1">
  <p:cSld name="">
    <p:spTree>
      <p:nvGrpSpPr>
        <p:cNvPr id="1" name=""/>
        <p:cNvGrpSpPr/>
        <p:nvPr/>
      </p:nvGrpSpPr>
      <p:grpSpPr bwMode="auto">
        <a:xfrm>
          <a:off x="0" y="0"/>
          <a:ext cx="0" cy="0"/>
          <a:chOff x="0" y="0"/>
          <a:chExt cx="0" cy="0"/>
        </a:xfrm>
      </p:grpSpPr>
      <p:pic>
        <p:nvPicPr>
          <p:cNvPr id="361102182" name="ZoneTexte 5"/>
          <p:cNvPicPr>
            <a:picLocks noChangeAspect="1" noGrp="1"/>
          </p:cNvPicPr>
          <p:nvPr/>
        </p:nvPicPr>
        <p:blipFill rotWithShape="1">
          <a:blip r:embed="rId3"/>
          <a:stretch/>
        </p:blipFill>
        <p:spPr bwMode="auto">
          <a:xfrm>
            <a:off x="1597025" y="530225"/>
            <a:ext cx="8351837" cy="517525"/>
          </a:xfrm>
          <a:prstGeom prst="rect">
            <a:avLst/>
          </a:prstGeom>
          <a:noFill/>
        </p:spPr>
      </p:pic>
      <p:sp>
        <p:nvSpPr>
          <p:cNvPr id="1978664361" name="ZoneTexte 4"/>
          <p:cNvSpPr txBox="1">
            <a:spLocks noChangeShapeType="1" noGrp="1"/>
          </p:cNvSpPr>
          <p:nvPr/>
        </p:nvSpPr>
        <p:spPr bwMode="auto">
          <a:xfrm>
            <a:off x="982662" y="1050925"/>
            <a:ext cx="10585450" cy="5078412"/>
          </a:xfrm>
          <a:prstGeom prst="rect">
            <a:avLst/>
          </a:prstGeom>
          <a:noFill/>
        </p:spPr>
        <p:txBody>
          <a:bodyPr lIns="91440" tIns="45720" rIns="91440" bIns="45720">
            <a:spAutoFit/>
          </a:bodyPr>
          <a:lstStyle>
            <a:lvl1pPr marL="339725" indent="0" algn="l" defTabSz="914400" rtl="0">
              <a:lnSpc>
                <a:spcPct val="100000"/>
              </a:lnSpc>
              <a:spcBef>
                <a:spcPts val="0"/>
              </a:spcBef>
              <a:spcAft>
                <a:spcPts val="0"/>
              </a:spcAft>
              <a:buChar char="•"/>
              <a:defRPr sz="3200" b="0" i="0">
                <a:solidFill>
                  <a:schemeClr val="dk1"/>
                </a:solidFill>
                <a:latin typeface="Calibri"/>
              </a:defRPr>
            </a:lvl1pPr>
            <a:lvl2pPr marL="739775" indent="457200" algn="l" defTabSz="914400" rtl="0">
              <a:lnSpc>
                <a:spcPct val="100000"/>
              </a:lnSpc>
              <a:spcBef>
                <a:spcPts val="0"/>
              </a:spcBef>
              <a:spcAft>
                <a:spcPts val="0"/>
              </a:spcAft>
              <a:buChar char="–"/>
              <a:defRPr sz="2800" b="0" i="0">
                <a:solidFill>
                  <a:schemeClr val="dk1"/>
                </a:solidFill>
                <a:latin typeface="Calibri"/>
              </a:defRPr>
            </a:lvl2pPr>
            <a:lvl3pPr marL="1139825" indent="914400" algn="l" defTabSz="914400" rtl="0">
              <a:lnSpc>
                <a:spcPct val="100000"/>
              </a:lnSpc>
              <a:spcBef>
                <a:spcPts val="0"/>
              </a:spcBef>
              <a:spcAft>
                <a:spcPts val="0"/>
              </a:spcAft>
              <a:buChar char="•"/>
              <a:defRPr sz="2400" b="0" i="0">
                <a:solidFill>
                  <a:schemeClr val="dk1"/>
                </a:solidFill>
                <a:latin typeface="Calibri"/>
              </a:defRPr>
            </a:lvl3pPr>
            <a:lvl4pPr marL="1597025" indent="1371600" algn="l" defTabSz="914400" rtl="0">
              <a:lnSpc>
                <a:spcPct val="100000"/>
              </a:lnSpc>
              <a:spcBef>
                <a:spcPts val="0"/>
              </a:spcBef>
              <a:spcAft>
                <a:spcPts val="0"/>
              </a:spcAft>
              <a:buChar char="–"/>
              <a:defRPr sz="2000" b="0" i="0">
                <a:solidFill>
                  <a:schemeClr val="dk1"/>
                </a:solidFill>
                <a:latin typeface="Calibri"/>
              </a:defRPr>
            </a:lvl4pPr>
            <a:lvl5pPr marL="2054225" indent="1828800" algn="l" defTabSz="914400" rtl="0">
              <a:lnSpc>
                <a:spcPct val="100000"/>
              </a:lnSpc>
              <a:spcBef>
                <a:spcPts val="0"/>
              </a:spcBef>
              <a:spcAft>
                <a:spcPts val="0"/>
              </a:spcAft>
              <a:buChar char="»"/>
              <a:defRPr sz="2000" b="0" i="0">
                <a:solidFill>
                  <a:schemeClr val="dk1"/>
                </a:solidFill>
                <a:latin typeface="Calibri"/>
              </a:defRPr>
            </a:lvl5pPr>
          </a:lstStyle>
          <a:p>
            <a:pPr marL="0" lvl="0" indent="0" algn="ctr">
              <a:spcBef>
                <a:spcPts val="0"/>
              </a:spcBef>
              <a:buNone/>
              <a:defRPr/>
            </a:pPr>
            <a:r>
              <a:rPr lang="fr-FR" sz="1800" b="1" i="0" u="none">
                <a:solidFill>
                  <a:srgbClr val="7030A0"/>
                </a:solidFill>
                <a:latin typeface="Century Gothic"/>
              </a:rPr>
              <a:t>MARS 2026</a:t>
            </a:r>
            <a:endParaRPr/>
          </a:p>
          <a:p>
            <a:pPr marL="0" lvl="0" indent="0">
              <a:spcBef>
                <a:spcPts val="0"/>
              </a:spcBef>
              <a:buNone/>
              <a:defRPr/>
            </a:pPr>
            <a:endParaRPr/>
          </a:p>
          <a:p>
            <a:pPr marL="0" lvl="0" indent="0" algn="just">
              <a:spcBef>
                <a:spcPts val="0"/>
              </a:spcBef>
              <a:buNone/>
              <a:defRPr/>
            </a:pPr>
            <a:r>
              <a:rPr lang="fr-FR" sz="1800" b="1" i="0" u="none">
                <a:solidFill>
                  <a:srgbClr val="7030A0"/>
                </a:solidFill>
                <a:latin typeface="Century Gothic"/>
              </a:rPr>
              <a:t>Lundi 16 mars 2026 – 00h00 :  Ouverture de la campagne électorale </a:t>
            </a:r>
            <a:r>
              <a:rPr lang="fr-FR" sz="1800">
                <a:solidFill>
                  <a:srgbClr val="7030A0"/>
                </a:solidFill>
                <a:latin typeface="Century Gothic"/>
              </a:rPr>
              <a:t>du second tour</a:t>
            </a:r>
            <a:endParaRPr/>
          </a:p>
          <a:p>
            <a:pPr marL="0" lvl="0" indent="0" algn="just">
              <a:spcBef>
                <a:spcPts val="0"/>
              </a:spcBef>
              <a:buNone/>
              <a:defRPr/>
            </a:pPr>
            <a:r>
              <a:rPr lang="fr-FR" sz="1800" b="1" i="0" u="none">
                <a:solidFill>
                  <a:srgbClr val="7030A0"/>
                </a:solidFill>
                <a:latin typeface="Century Gothic"/>
              </a:rPr>
              <a:t>Lundi 16 mars 2026  :  Début du dépôt de candidature en Préfecture</a:t>
            </a:r>
            <a:endParaRPr/>
          </a:p>
          <a:p>
            <a:pPr marL="0" lvl="0" indent="0" algn="just">
              <a:spcBef>
                <a:spcPts val="0"/>
              </a:spcBef>
              <a:buNone/>
              <a:defRPr/>
            </a:pPr>
            <a:endParaRPr lang="en-US" sz="1800"/>
          </a:p>
          <a:p>
            <a:pPr marL="0" lvl="0" indent="0" algn="just">
              <a:spcBef>
                <a:spcPts val="0"/>
              </a:spcBef>
              <a:buNone/>
              <a:defRPr/>
            </a:pPr>
            <a:r>
              <a:rPr lang="fr-FR" sz="1800">
                <a:solidFill>
                  <a:srgbClr val="7030A0"/>
                </a:solidFill>
                <a:latin typeface="Century Gothic"/>
              </a:rPr>
              <a:t>Pour les communes de plus de 2500 h : date limite d’installation de la commission de propagande pour le second tour</a:t>
            </a: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Mardi 17 mars 2026 – 18h00 :  Clôture du dépôt de candidature en Préfecture</a:t>
            </a: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Mercredi 18 mars 2026 : au plus tard, </a:t>
            </a:r>
            <a:r>
              <a:rPr lang="fr-FR" sz="1800">
                <a:solidFill>
                  <a:srgbClr val="7030A0"/>
                </a:solidFill>
                <a:latin typeface="Century Gothic"/>
              </a:rPr>
              <a:t>retour des listes d’émargement en Mairie</a:t>
            </a:r>
            <a:endParaRPr/>
          </a:p>
          <a:p>
            <a:pPr marL="0" lvl="0" indent="0" algn="just">
              <a:spcBef>
                <a:spcPts val="0"/>
              </a:spcBef>
              <a:buNone/>
              <a:defRPr/>
            </a:pPr>
            <a:endParaRPr lang="en-US" sz="1800"/>
          </a:p>
          <a:p>
            <a:pPr marL="0" lvl="0" indent="0" algn="just">
              <a:spcBef>
                <a:spcPts val="0"/>
              </a:spcBef>
              <a:buNone/>
              <a:defRPr/>
            </a:pPr>
            <a:r>
              <a:rPr lang="fr-FR" sz="1800" b="1" i="0" u="none">
                <a:solidFill>
                  <a:srgbClr val="7030A0"/>
                </a:solidFill>
                <a:latin typeface="Century Gothic"/>
              </a:rPr>
              <a:t>Jeudi 19 mars 2026 à 18 h : </a:t>
            </a:r>
            <a:r>
              <a:rPr lang="fr-FR" sz="1800">
                <a:solidFill>
                  <a:srgbClr val="7030A0"/>
                </a:solidFill>
                <a:latin typeface="Century Gothic"/>
              </a:rPr>
              <a:t>limite de notification au Maire, par les listes candidates, de leurs assesseurs, délégués dans les bureaux de vote</a:t>
            </a:r>
            <a:endParaRPr/>
          </a:p>
          <a:p>
            <a:pPr marL="0" lvl="0" indent="0" algn="just">
              <a:spcBef>
                <a:spcPts val="0"/>
              </a:spcBef>
              <a:buNone/>
              <a:defRPr/>
            </a:pPr>
            <a:r>
              <a:rPr lang="fr-FR" sz="1800" b="0" i="1" u="none">
                <a:solidFill>
                  <a:srgbClr val="7030A0"/>
                </a:solidFill>
                <a:latin typeface="Century Gothic"/>
              </a:rPr>
              <a:t>A faire : établir les récépissés de notifications d’assesseurs et délégués notifiés au Maire par les candidats</a:t>
            </a:r>
            <a:endParaRPr/>
          </a:p>
          <a:p>
            <a:pPr marL="0" lvl="0" indent="0" algn="just">
              <a:spcBef>
                <a:spcPts val="0"/>
              </a:spcBef>
              <a:buNone/>
              <a:defRPr/>
            </a:pPr>
            <a:r>
              <a:rPr lang="fr-FR" sz="1800" b="1" i="0" u="none">
                <a:solidFill>
                  <a:srgbClr val="7030A0"/>
                </a:solidFill>
                <a:latin typeface="Century Gothic"/>
              </a:rPr>
              <a:t>Jeudi 19 mars 2026: </a:t>
            </a:r>
            <a:r>
              <a:rPr lang="fr-FR" sz="1800">
                <a:solidFill>
                  <a:srgbClr val="7030A0"/>
                </a:solidFill>
                <a:latin typeface="Century Gothic"/>
              </a:rPr>
              <a:t>limite d’envoi de la propagande électorale des candidats au second tour par les commissions de propagande pour les communes de plus de 2 500 h</a:t>
            </a:r>
            <a:endParaRPr/>
          </a:p>
        </p:txBody>
      </p:sp>
      <p:sp>
        <p:nvSpPr>
          <p:cNvPr id="1865045536" name="Rectangle 6"/>
          <p:cNvSpPr>
            <a:spLocks noChangeShapeType="1" noGrp="1"/>
          </p:cNvSpPr>
          <p:nvPr/>
        </p:nvSpPr>
        <p:spPr bwMode="auto">
          <a:xfrm>
            <a:off x="-4762" y="52387"/>
            <a:ext cx="12192000" cy="260350"/>
          </a:xfrm>
          <a:prstGeom prst="rect">
            <a:avLst/>
          </a:prstGeom>
          <a:solidFill>
            <a:srgbClr val="93117E"/>
          </a:solidFill>
          <a:effectLst>
            <a:outerShdw algn="ctr" rotWithShape="0">
              <a:srgbClr val="000000">
                <a:alpha val="34901"/>
              </a:srgbClr>
            </a:outerShdw>
          </a:effectLst>
        </p:spPr>
        <p:txBody>
          <a:bodyPr lIns="91440" tIns="45720" rIns="91440" bIns="45720" anchor="ctr" anchorCtr="0"/>
          <a:lstStyle/>
          <a:p>
            <a:pPr lvl="0">
              <a:defRPr/>
            </a:pPr>
            <a:endParaRPr/>
          </a:p>
        </p:txBody>
      </p:sp>
      <p:sp>
        <p:nvSpPr>
          <p:cNvPr id="20983234" name="Espace réservé du numéro de diapositive 1"/>
          <p:cNvSpPr txBox="1">
            <a:spLocks noChangeShapeType="1" noGrp="1"/>
          </p:cNvSpPr>
          <p:nvPr>
            <p:ph type="sldNum"/>
          </p:nvPr>
        </p:nvSpPr>
        <p:spPr bwMode="auto">
          <a:xfrm>
            <a:off x="8737600" y="6356350"/>
            <a:ext cx="2844800" cy="365125"/>
          </a:xfrm>
          <a:prstGeom prst="rect">
            <a:avLst/>
          </a:prstGeom>
          <a:noFill/>
        </p:spPr>
        <p:txBody>
          <a:bodyPr lIns="91352" tIns="45680" rIns="91352" bIns="45680" anchor="ctr" anchorCtr="0"/>
          <a:lstStyle/>
          <a:p>
            <a:pPr marL="0" lvl="0" indent="0" algn="r">
              <a:spcBef>
                <a:spcPts val="0"/>
              </a:spcBef>
              <a:buNone/>
              <a:defRPr/>
            </a:pPr>
            <a:fld id="{D038279B-FC19-497E-A7D1-5ADD9CAF016F}" type="slidenum">
              <a:rPr lang="fr-FR" sz="1200">
                <a:solidFill>
                  <a:srgbClr val="898989"/>
                </a:solidFill>
                <a:latin typeface="Calibri"/>
              </a:rPr>
              <a:t>*</a:t>
            </a:fld>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5_Thème Office">
  <a:themeElements>
    <a:clrScheme name="Default">
      <a:dk1>
        <a:srgbClr val="000000"/>
      </a:dk1>
      <a:lt1>
        <a:srgbClr val="FFFFFF"/>
      </a:lt1>
      <a:dk2>
        <a:srgbClr val="1F497D"/>
      </a:dk2>
      <a:lt2>
        <a:srgbClr val="EEECE1"/>
      </a:lt2>
      <a:accent1>
        <a:srgbClr val="4F81BD"/>
      </a:accent1>
      <a:accent2>
        <a:srgbClr val="C0504D"/>
      </a:accent2>
      <a:accent3>
        <a:srgbClr val="AAAAAA"/>
      </a:accent3>
      <a:accent4>
        <a:srgbClr val="DCDCDC"/>
      </a:accent4>
      <a:accent5>
        <a:srgbClr val="DBF1FA"/>
      </a:accent5>
      <a:accent6>
        <a:srgbClr val="4B9DCA"/>
      </a:accent6>
      <a:hlink>
        <a:srgbClr val="0000FF"/>
      </a:hlink>
      <a:folHlink>
        <a:srgbClr val="800080"/>
      </a:folHlink>
    </a:clrScheme>
    <a:fontScheme name="default">
      <a:majorFont>
        <a:latin typeface="Arial"/>
        <a:ea typeface="Arial"/>
        <a:cs typeface="Arial"/>
      </a:majorFont>
      <a:minorFont>
        <a:latin typeface="Calibri"/>
        <a:ea typeface="Arial"/>
        <a:cs typeface="Arial"/>
      </a:minorFont>
    </a:fontScheme>
    <a:fmtScheme name="Default">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extraClrScheme>
      <a:clrScheme name="5_Thème Office 1">
        <a:dk1>
          <a:srgbClr val="000000"/>
        </a:dk1>
        <a:lt1>
          <a:srgbClr val="FFFFFF"/>
        </a:lt1>
        <a:dk2>
          <a:srgbClr val="1F497D"/>
        </a:dk2>
        <a:lt2>
          <a:srgbClr val="EEECE1"/>
        </a:lt2>
        <a:accent1>
          <a:srgbClr val="4F81BD"/>
        </a:accent1>
        <a:accent2>
          <a:srgbClr val="C0504D"/>
        </a:accent2>
        <a:accent3>
          <a:srgbClr val="AAAAAA"/>
        </a:accent3>
        <a:accent4>
          <a:srgbClr val="DCDCDC"/>
        </a:accent4>
        <a:accent5>
          <a:srgbClr val="DBF1FA"/>
        </a:accent5>
        <a:accent6>
          <a:srgbClr val="4B9DCA"/>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xmlns:r="http://schemas.openxmlformats.org/officeDocument/2006/relationships" xmlns:p="http://schemas.openxmlformats.org/presentationml/2006/main" name="Default">
  <a:themeElements>
    <a:clrScheme name="Default">
      <a:dk1>
        <a:srgbClr val="000000"/>
      </a:dk1>
      <a:lt1>
        <a:srgbClr val="FFFFFF"/>
      </a:lt1>
      <a:dk2>
        <a:srgbClr val="1F497D"/>
      </a:dk2>
      <a:lt2>
        <a:srgbClr val="EEECE1"/>
      </a:lt2>
      <a:accent1>
        <a:srgbClr val="4F81BD"/>
      </a:accent1>
      <a:accent2>
        <a:srgbClr val="C0504D"/>
      </a:accent2>
      <a:accent3>
        <a:srgbClr val="AAAAAA"/>
      </a:accent3>
      <a:accent4>
        <a:srgbClr val="DCDCDC"/>
      </a:accent4>
      <a:accent5>
        <a:srgbClr val="DBF1FA"/>
      </a:accent5>
      <a:accent6>
        <a:srgbClr val="4B9DCA"/>
      </a:accent6>
      <a:hlink>
        <a:srgbClr val="0000FF"/>
      </a:hlink>
      <a:folHlink>
        <a:srgbClr val="800080"/>
      </a:folHlink>
    </a:clrScheme>
    <a:fontScheme name="default">
      <a:majorFont>
        <a:latin typeface="Arial"/>
        <a:ea typeface="Arial"/>
        <a:cs typeface="Arial"/>
      </a:majorFont>
      <a:minorFont>
        <a:latin typeface="Calibri"/>
        <a:ea typeface="Arial"/>
        <a:cs typeface="Arial"/>
      </a:minorFont>
    </a:fontScheme>
    <a:fmtScheme name="Default">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otalTime>0</TotalTime>
  <Words>0</Words>
  <Application>ONLYOFFICE/9.2.1.43</Application>
  <PresentationFormat>On-screen Show (4:3)</PresentationFormat>
  <Paragraphs>0</Paragraphs>
  <Slides>20</Slides>
  <Notes>20</Notes>
  <HiddenSlides>0</HiddenSlides>
  <MMClips>2</MMClips>
  <ScaleCrop>0</ScaleCrop>
  <HeadingPairs>
    <vt:vector size="4" baseType="variant">
      <vt:variant>
        <vt:lpstr>Theme</vt:lpstr>
      </vt:variant>
      <vt:variant>
        <vt:i4>1</vt:i4>
      </vt:variant>
      <vt:variant>
        <vt:lpstr>Slide Titles</vt:lpstr>
      </vt:variant>
      <vt:variant>
        <vt:i4>20</vt:i4>
      </vt:variant>
    </vt:vector>
  </HeadingPairs>
  <TitlesOfParts>
    <vt:vector size="21"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0</LinksUpToDate>
  <SharedDoc>0</SharedDoc>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Nathalie GARRIGUE</dc:creator>
  <cp:lastModifiedBy/>
  <cp:revision>1186</cp:revision>
  <dcterms:created xsi:type="dcterms:W3CDTF">2012-12-10T11:21:00Z</dcterms:created>
  <dcterms:modified xsi:type="dcterms:W3CDTF">2026-01-13T13:51:41Z</dcterms:modified>
</cp:coreProperties>
</file>